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sldIdLst>
    <p:sldId id="256" r:id="rId2"/>
    <p:sldId id="257" r:id="rId3"/>
    <p:sldId id="258" r:id="rId4"/>
    <p:sldId id="259" r:id="rId5"/>
    <p:sldId id="260" r:id="rId6"/>
    <p:sldId id="267" r:id="rId7"/>
    <p:sldId id="261" r:id="rId8"/>
    <p:sldId id="263" r:id="rId9"/>
    <p:sldId id="262" r:id="rId10"/>
    <p:sldId id="265" r:id="rId11"/>
    <p:sldId id="264" r:id="rId12"/>
    <p:sldId id="271" r:id="rId13"/>
    <p:sldId id="272" r:id="rId14"/>
    <p:sldId id="282" r:id="rId15"/>
    <p:sldId id="274" r:id="rId16"/>
    <p:sldId id="276" r:id="rId17"/>
    <p:sldId id="277" r:id="rId18"/>
    <p:sldId id="273" r:id="rId19"/>
    <p:sldId id="266" r:id="rId20"/>
    <p:sldId id="268" r:id="rId21"/>
    <p:sldId id="269" r:id="rId22"/>
    <p:sldId id="270" r:id="rId23"/>
    <p:sldId id="281" r:id="rId24"/>
    <p:sldId id="275" r:id="rId25"/>
    <p:sldId id="278" r:id="rId26"/>
    <p:sldId id="280" r:id="rId27"/>
    <p:sldId id="279"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8A1CF-B1D8-4743-8807-05A93DC8B157}" v="204" dt="2024-01-14T15:48:37.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of Boels" userId="4e2ab352072e6d6e" providerId="LiveId" clId="{EC38A1CF-B1D8-4743-8807-05A93DC8B157}"/>
    <pc:docChg chg="undo custSel addSld modSld">
      <pc:chgData name="Kristof Boels" userId="4e2ab352072e6d6e" providerId="LiveId" clId="{EC38A1CF-B1D8-4743-8807-05A93DC8B157}" dt="2024-01-14T16:16:55.524" v="1636" actId="20577"/>
      <pc:docMkLst>
        <pc:docMk/>
      </pc:docMkLst>
      <pc:sldChg chg="modSp mod">
        <pc:chgData name="Kristof Boels" userId="4e2ab352072e6d6e" providerId="LiveId" clId="{EC38A1CF-B1D8-4743-8807-05A93DC8B157}" dt="2024-01-14T16:13:48.938" v="1633" actId="20577"/>
        <pc:sldMkLst>
          <pc:docMk/>
          <pc:sldMk cId="1244334537" sldId="256"/>
        </pc:sldMkLst>
        <pc:spChg chg="mod">
          <ac:chgData name="Kristof Boels" userId="4e2ab352072e6d6e" providerId="LiveId" clId="{EC38A1CF-B1D8-4743-8807-05A93DC8B157}" dt="2024-01-14T16:13:48.938" v="1633" actId="20577"/>
          <ac:spMkLst>
            <pc:docMk/>
            <pc:sldMk cId="1244334537" sldId="256"/>
            <ac:spMk id="7" creationId="{02070EE0-DA4F-0C69-6680-C5E45ABA4DB1}"/>
          </ac:spMkLst>
        </pc:spChg>
      </pc:sldChg>
      <pc:sldChg chg="modSp">
        <pc:chgData name="Kristof Boels" userId="4e2ab352072e6d6e" providerId="LiveId" clId="{EC38A1CF-B1D8-4743-8807-05A93DC8B157}" dt="2023-12-31T10:12:01.554" v="199" actId="20577"/>
        <pc:sldMkLst>
          <pc:docMk/>
          <pc:sldMk cId="2036362163" sldId="264"/>
        </pc:sldMkLst>
        <pc:graphicFrameChg chg="mod">
          <ac:chgData name="Kristof Boels" userId="4e2ab352072e6d6e" providerId="LiveId" clId="{EC38A1CF-B1D8-4743-8807-05A93DC8B157}" dt="2023-12-31T10:12:01.554" v="199" actId="20577"/>
          <ac:graphicFrameMkLst>
            <pc:docMk/>
            <pc:sldMk cId="2036362163" sldId="264"/>
            <ac:graphicFrameMk id="18" creationId="{1E705FC6-E3A7-4CA2-5467-1448ECD55D1F}"/>
          </ac:graphicFrameMkLst>
        </pc:graphicFrameChg>
      </pc:sldChg>
      <pc:sldChg chg="addSp delSp modSp mod">
        <pc:chgData name="Kristof Boels" userId="4e2ab352072e6d6e" providerId="LiveId" clId="{EC38A1CF-B1D8-4743-8807-05A93DC8B157}" dt="2024-01-14T16:16:55.524" v="1636" actId="20577"/>
        <pc:sldMkLst>
          <pc:docMk/>
          <pc:sldMk cId="1046750984" sldId="279"/>
        </pc:sldMkLst>
        <pc:spChg chg="add del mod">
          <ac:chgData name="Kristof Boels" userId="4e2ab352072e6d6e" providerId="LiveId" clId="{EC38A1CF-B1D8-4743-8807-05A93DC8B157}" dt="2023-12-31T11:02:00.047" v="222"/>
          <ac:spMkLst>
            <pc:docMk/>
            <pc:sldMk cId="1046750984" sldId="279"/>
            <ac:spMk id="2" creationId="{36517BAA-D495-9A47-B433-1D21A3FAFC27}"/>
          </ac:spMkLst>
        </pc:spChg>
        <pc:spChg chg="add mod">
          <ac:chgData name="Kristof Boels" userId="4e2ab352072e6d6e" providerId="LiveId" clId="{EC38A1CF-B1D8-4743-8807-05A93DC8B157}" dt="2024-01-14T16:16:55.524" v="1636" actId="20577"/>
          <ac:spMkLst>
            <pc:docMk/>
            <pc:sldMk cId="1046750984" sldId="279"/>
            <ac:spMk id="6" creationId="{4A22F87E-C144-B060-6FC3-132C2E65FDB6}"/>
          </ac:spMkLst>
        </pc:spChg>
      </pc:sldChg>
      <pc:sldChg chg="addSp delSp modSp new mod setBg modClrScheme chgLayout">
        <pc:chgData name="Kristof Boels" userId="4e2ab352072e6d6e" providerId="LiveId" clId="{EC38A1CF-B1D8-4743-8807-05A93DC8B157}" dt="2024-01-14T16:14:27.199" v="1634" actId="5793"/>
        <pc:sldMkLst>
          <pc:docMk/>
          <pc:sldMk cId="109574184" sldId="282"/>
        </pc:sldMkLst>
        <pc:spChg chg="del mod ord">
          <ac:chgData name="Kristof Boels" userId="4e2ab352072e6d6e" providerId="LiveId" clId="{EC38A1CF-B1D8-4743-8807-05A93DC8B157}" dt="2024-01-14T15:47:17.484" v="226" actId="700"/>
          <ac:spMkLst>
            <pc:docMk/>
            <pc:sldMk cId="109574184" sldId="282"/>
            <ac:spMk id="2" creationId="{6FC223BF-289A-66CC-6085-BDC114B23C8D}"/>
          </ac:spMkLst>
        </pc:spChg>
        <pc:spChg chg="del">
          <ac:chgData name="Kristof Boels" userId="4e2ab352072e6d6e" providerId="LiveId" clId="{EC38A1CF-B1D8-4743-8807-05A93DC8B157}" dt="2024-01-14T15:47:17.484" v="226" actId="700"/>
          <ac:spMkLst>
            <pc:docMk/>
            <pc:sldMk cId="109574184" sldId="282"/>
            <ac:spMk id="3" creationId="{CF297B70-1CA7-C9CA-E1A1-D25AC12270C1}"/>
          </ac:spMkLst>
        </pc:spChg>
        <pc:spChg chg="add mod ord">
          <ac:chgData name="Kristof Boels" userId="4e2ab352072e6d6e" providerId="LiveId" clId="{EC38A1CF-B1D8-4743-8807-05A93DC8B157}" dt="2024-01-14T16:02:49.447" v="1596" actId="122"/>
          <ac:spMkLst>
            <pc:docMk/>
            <pc:sldMk cId="109574184" sldId="282"/>
            <ac:spMk id="4" creationId="{2FB77A71-A2E4-524C-CAA6-1338917A1CCB}"/>
          </ac:spMkLst>
        </pc:spChg>
        <pc:spChg chg="add mod">
          <ac:chgData name="Kristof Boels" userId="4e2ab352072e6d6e" providerId="LiveId" clId="{EC38A1CF-B1D8-4743-8807-05A93DC8B157}" dt="2024-01-14T16:14:27.199" v="1634" actId="5793"/>
          <ac:spMkLst>
            <pc:docMk/>
            <pc:sldMk cId="109574184" sldId="282"/>
            <ac:spMk id="5" creationId="{DD5BA4C6-343B-A9E1-F458-F92BB1FE162E}"/>
          </ac:spMkLst>
        </pc:spChg>
        <pc:spChg chg="add del">
          <ac:chgData name="Kristof Boels" userId="4e2ab352072e6d6e" providerId="LiveId" clId="{EC38A1CF-B1D8-4743-8807-05A93DC8B157}" dt="2024-01-14T16:02:39.378" v="1594" actId="26606"/>
          <ac:spMkLst>
            <pc:docMk/>
            <pc:sldMk cId="109574184" sldId="282"/>
            <ac:spMk id="10" creationId="{09588DA8-065E-4F6F-8EFD-43104AB2E0CF}"/>
          </ac:spMkLst>
        </pc:spChg>
        <pc:spChg chg="add del">
          <ac:chgData name="Kristof Boels" userId="4e2ab352072e6d6e" providerId="LiveId" clId="{EC38A1CF-B1D8-4743-8807-05A93DC8B157}" dt="2024-01-14T16:02:39.378" v="1594" actId="26606"/>
          <ac:spMkLst>
            <pc:docMk/>
            <pc:sldMk cId="109574184" sldId="282"/>
            <ac:spMk id="12" creationId="{C4285719-470E-454C-AF62-8323075F1F5B}"/>
          </ac:spMkLst>
        </pc:spChg>
        <pc:spChg chg="add del">
          <ac:chgData name="Kristof Boels" userId="4e2ab352072e6d6e" providerId="LiveId" clId="{EC38A1CF-B1D8-4743-8807-05A93DC8B157}" dt="2024-01-14T16:02:39.378" v="1594" actId="26606"/>
          <ac:spMkLst>
            <pc:docMk/>
            <pc:sldMk cId="109574184" sldId="282"/>
            <ac:spMk id="14" creationId="{CD9FE4EF-C4D8-49A0-B2FF-81D8DB7D8A24}"/>
          </ac:spMkLst>
        </pc:spChg>
        <pc:spChg chg="add del">
          <ac:chgData name="Kristof Boels" userId="4e2ab352072e6d6e" providerId="LiveId" clId="{EC38A1CF-B1D8-4743-8807-05A93DC8B157}" dt="2024-01-14T16:02:39.378" v="1594" actId="26606"/>
          <ac:spMkLst>
            <pc:docMk/>
            <pc:sldMk cId="109574184" sldId="282"/>
            <ac:spMk id="16" creationId="{4300840D-0A0B-4512-BACA-B439D5B9C57C}"/>
          </ac:spMkLst>
        </pc:spChg>
        <pc:spChg chg="add del">
          <ac:chgData name="Kristof Boels" userId="4e2ab352072e6d6e" providerId="LiveId" clId="{EC38A1CF-B1D8-4743-8807-05A93DC8B157}" dt="2024-01-14T16:02:39.378" v="1594" actId="26606"/>
          <ac:spMkLst>
            <pc:docMk/>
            <pc:sldMk cId="109574184" sldId="282"/>
            <ac:spMk id="18" creationId="{D2B78728-A580-49A7-84F9-6EF6F583ADE0}"/>
          </ac:spMkLst>
        </pc:spChg>
        <pc:spChg chg="add del">
          <ac:chgData name="Kristof Boels" userId="4e2ab352072e6d6e" providerId="LiveId" clId="{EC38A1CF-B1D8-4743-8807-05A93DC8B157}" dt="2024-01-14T16:02:39.378" v="1594" actId="26606"/>
          <ac:spMkLst>
            <pc:docMk/>
            <pc:sldMk cId="109574184" sldId="282"/>
            <ac:spMk id="20" creationId="{38FAA1A1-D861-433F-88FA-1E9D6FD31D11}"/>
          </ac:spMkLst>
        </pc:spChg>
        <pc:spChg chg="add del">
          <ac:chgData name="Kristof Boels" userId="4e2ab352072e6d6e" providerId="LiveId" clId="{EC38A1CF-B1D8-4743-8807-05A93DC8B157}" dt="2024-01-14T16:02:39.378" v="1594" actId="26606"/>
          <ac:spMkLst>
            <pc:docMk/>
            <pc:sldMk cId="109574184" sldId="282"/>
            <ac:spMk id="22" creationId="{8D71EDA1-87BF-4D5D-AB79-F346FD19278A}"/>
          </ac:spMkLst>
        </pc:spChg>
        <pc:spChg chg="add">
          <ac:chgData name="Kristof Boels" userId="4e2ab352072e6d6e" providerId="LiveId" clId="{EC38A1CF-B1D8-4743-8807-05A93DC8B157}" dt="2024-01-14T16:02:39.378" v="1595" actId="26606"/>
          <ac:spMkLst>
            <pc:docMk/>
            <pc:sldMk cId="109574184" sldId="282"/>
            <ac:spMk id="24" creationId="{907EF6B7-1338-4443-8C46-6A318D952DFD}"/>
          </ac:spMkLst>
        </pc:spChg>
        <pc:spChg chg="add">
          <ac:chgData name="Kristof Boels" userId="4e2ab352072e6d6e" providerId="LiveId" clId="{EC38A1CF-B1D8-4743-8807-05A93DC8B157}" dt="2024-01-14T16:02:39.378" v="1595" actId="26606"/>
          <ac:spMkLst>
            <pc:docMk/>
            <pc:sldMk cId="109574184" sldId="282"/>
            <ac:spMk id="25" creationId="{DAAE4CDD-124C-4DCF-9584-B6033B545DD5}"/>
          </ac:spMkLst>
        </pc:spChg>
        <pc:spChg chg="add">
          <ac:chgData name="Kristof Boels" userId="4e2ab352072e6d6e" providerId="LiveId" clId="{EC38A1CF-B1D8-4743-8807-05A93DC8B157}" dt="2024-01-14T16:02:39.378" v="1595" actId="26606"/>
          <ac:spMkLst>
            <pc:docMk/>
            <pc:sldMk cId="109574184" sldId="282"/>
            <ac:spMk id="26" creationId="{081E4A58-353D-44AE-B2FC-2A74E2E400F7}"/>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hyperlink" Target="http://www.freemaptools.com/convert-postcode-to-ngr-htm" TargetMode="External"/><Relationship Id="rId1" Type="http://schemas.openxmlformats.org/officeDocument/2006/relationships/hyperlink" Target="https://www.bnhs.co.uk/2019/technology/grabagridref/gagr.php" TargetMode="Externa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hyperlink" Target="http://www.freemaptools.com/convert-postcode-to-ngr-htm" TargetMode="External"/><Relationship Id="rId4" Type="http://schemas.openxmlformats.org/officeDocument/2006/relationships/image" Target="../media/image33.svg"/><Relationship Id="rId9" Type="http://schemas.openxmlformats.org/officeDocument/2006/relationships/hyperlink" Target="https://www.bnhs.co.uk/2019/technology/grabagridref/gagr.php"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EA430-FC5C-4750-B9C4-58DA484876A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5E284B42-4BBF-42A4-9BDF-769AC850DEE7}">
      <dgm:prSet/>
      <dgm:spPr>
        <a:effectLst>
          <a:outerShdw blurRad="50800" dist="50800" dir="18900000" algn="bl" rotWithShape="0">
            <a:prstClr val="black">
              <a:alpha val="40000"/>
            </a:prstClr>
          </a:outerShdw>
        </a:effectLst>
      </dgm:spPr>
      <dgm:t>
        <a:bodyPr/>
        <a:lstStyle/>
        <a:p>
          <a:pPr algn="ctr"/>
          <a:r>
            <a:rPr lang="en-US" b="1" i="0" err="1"/>
            <a:t>Daag</a:t>
          </a:r>
          <a:r>
            <a:rPr lang="en-US" b="1" i="0"/>
            <a:t> </a:t>
          </a:r>
          <a:r>
            <a:rPr lang="en-US" b="1" i="0" err="1"/>
            <a:t>jezelf</a:t>
          </a:r>
          <a:r>
            <a:rPr lang="en-US" b="1" i="0"/>
            <a:t> </a:t>
          </a:r>
          <a:r>
            <a:rPr lang="en-US" b="1" i="0" err="1"/>
            <a:t>uit</a:t>
          </a:r>
          <a:r>
            <a:rPr lang="en-US" b="1" i="0"/>
            <a:t>: </a:t>
          </a:r>
        </a:p>
        <a:p>
          <a:pPr algn="ctr"/>
          <a:r>
            <a:rPr lang="nl-NL" b="0" i="0">
              <a:solidFill>
                <a:schemeClr val="tx1"/>
              </a:solidFill>
              <a:effectLst/>
              <a:latin typeface="Lucida Grande"/>
            </a:rPr>
            <a:t>Stel persoonlijke doelen en behaal WAB-</a:t>
          </a:r>
          <a:r>
            <a:rPr lang="nl-NL" b="0" i="0" err="1">
              <a:solidFill>
                <a:schemeClr val="tx1"/>
              </a:solidFill>
              <a:effectLst/>
              <a:latin typeface="Lucida Grande"/>
            </a:rPr>
            <a:t>awards</a:t>
          </a:r>
          <a:r>
            <a:rPr lang="nl-NL" b="0" i="0">
              <a:solidFill>
                <a:schemeClr val="tx1"/>
              </a:solidFill>
              <a:effectLst/>
              <a:latin typeface="Lucida Grande"/>
            </a:rPr>
            <a:t> door contact te maken met stations in verschillende vakken.</a:t>
          </a:r>
          <a:endParaRPr lang="nl-NL" b="1" i="0"/>
        </a:p>
      </dgm:t>
    </dgm:pt>
    <dgm:pt modelId="{54C9BF90-230A-498E-ACCE-79718152222A}" type="parTrans" cxnId="{8F4B9511-0666-43F3-BD41-1F62A32C986F}">
      <dgm:prSet/>
      <dgm:spPr/>
      <dgm:t>
        <a:bodyPr/>
        <a:lstStyle/>
        <a:p>
          <a:endParaRPr lang="en-US"/>
        </a:p>
      </dgm:t>
    </dgm:pt>
    <dgm:pt modelId="{F0CCE8FC-87A4-4215-9510-83678FB65F07}" type="sibTrans" cxnId="{8F4B9511-0666-43F3-BD41-1F62A32C986F}">
      <dgm:prSet phldrT="1" phldr="0"/>
      <dgm:spPr/>
      <dgm:t>
        <a:bodyPr/>
        <a:lstStyle/>
        <a:p>
          <a:r>
            <a:rPr lang="en-US"/>
            <a:t>1</a:t>
          </a:r>
        </a:p>
      </dgm:t>
    </dgm:pt>
    <dgm:pt modelId="{EA96118A-59E5-4E3E-919D-C0A383DE4421}">
      <dgm:prSet/>
      <dgm:spPr>
        <a:effectLst>
          <a:outerShdw blurRad="50800" dist="50800" dir="18900000" algn="bl" rotWithShape="0">
            <a:prstClr val="black">
              <a:alpha val="40000"/>
            </a:prstClr>
          </a:outerShdw>
        </a:effectLst>
      </dgm:spPr>
      <dgm:t>
        <a:bodyPr/>
        <a:lstStyle/>
        <a:p>
          <a:pPr algn="ctr"/>
          <a:r>
            <a:rPr lang="en-US" b="1" i="0" err="1"/>
            <a:t>Ontdek</a:t>
          </a:r>
          <a:r>
            <a:rPr lang="en-US" b="1" i="0"/>
            <a:t> het </a:t>
          </a:r>
          <a:r>
            <a:rPr lang="en-US" b="1" i="0" err="1"/>
            <a:t>rijke</a:t>
          </a:r>
          <a:r>
            <a:rPr lang="en-US" b="1" i="0"/>
            <a:t> </a:t>
          </a:r>
          <a:r>
            <a:rPr lang="en-US" b="1" i="0" err="1"/>
            <a:t>Erfgoed</a:t>
          </a:r>
          <a:r>
            <a:rPr lang="en-US" b="1" i="0"/>
            <a:t> van Groot-</a:t>
          </a:r>
          <a:r>
            <a:rPr lang="en-US" b="1" i="0" err="1"/>
            <a:t>Brittanië</a:t>
          </a:r>
          <a:r>
            <a:rPr lang="en-US" b="1" i="0"/>
            <a:t>:</a:t>
          </a:r>
          <a:r>
            <a:rPr lang="en-US" b="0" i="0"/>
            <a:t> </a:t>
          </a:r>
        </a:p>
        <a:p>
          <a:pPr algn="ctr"/>
          <a:r>
            <a:rPr lang="nl-NL" b="0" i="0">
              <a:solidFill>
                <a:schemeClr val="tx1"/>
              </a:solidFill>
              <a:effectLst/>
              <a:latin typeface="Lucida Grande"/>
            </a:rPr>
            <a:t>Verken de culturele en historische betekenis van elke regio terwijl je werkt aan het voltooien van je WAB-logboek.</a:t>
          </a:r>
          <a:endParaRPr lang="en-US"/>
        </a:p>
      </dgm:t>
    </dgm:pt>
    <dgm:pt modelId="{F89B28CD-546D-46A0-90C5-753E782A4C46}" type="parTrans" cxnId="{B8477F9F-9403-42BE-AC76-988940352C88}">
      <dgm:prSet/>
      <dgm:spPr/>
      <dgm:t>
        <a:bodyPr/>
        <a:lstStyle/>
        <a:p>
          <a:endParaRPr lang="en-US"/>
        </a:p>
      </dgm:t>
    </dgm:pt>
    <dgm:pt modelId="{1D599013-9270-40BC-8F9C-BF1DF366802A}" type="sibTrans" cxnId="{B8477F9F-9403-42BE-AC76-988940352C88}">
      <dgm:prSet phldrT="2" phldr="0"/>
      <dgm:spPr/>
      <dgm:t>
        <a:bodyPr/>
        <a:lstStyle/>
        <a:p>
          <a:r>
            <a:rPr lang="en-US"/>
            <a:t>2</a:t>
          </a:r>
        </a:p>
      </dgm:t>
    </dgm:pt>
    <dgm:pt modelId="{6D61FEA6-5132-4271-88E0-7D107AF34948}">
      <dgm:prSet/>
      <dgm:spPr>
        <a:effectLst>
          <a:outerShdw blurRad="50800" dist="50800" dir="18900000" algn="bl" rotWithShape="0">
            <a:prstClr val="black">
              <a:alpha val="40000"/>
            </a:prstClr>
          </a:outerShdw>
        </a:effectLst>
      </dgm:spPr>
      <dgm:t>
        <a:bodyPr/>
        <a:lstStyle/>
        <a:p>
          <a:pPr algn="ctr"/>
          <a:r>
            <a:rPr lang="en-US" b="1" i="0"/>
            <a:t>Maak contact met </a:t>
          </a:r>
          <a:r>
            <a:rPr lang="en-US" b="1" i="0" err="1"/>
            <a:t>mede-enthousiastelingen</a:t>
          </a:r>
          <a:r>
            <a:rPr lang="en-US" b="1" i="0"/>
            <a:t>:</a:t>
          </a:r>
          <a:r>
            <a:rPr lang="en-US" b="0" i="0"/>
            <a:t> </a:t>
          </a:r>
        </a:p>
        <a:p>
          <a:pPr algn="ctr"/>
          <a:r>
            <a:rPr lang="nl-NL" b="0" i="0">
              <a:solidFill>
                <a:schemeClr val="tx1"/>
              </a:solidFill>
              <a:effectLst/>
              <a:latin typeface="Lucida Grande"/>
            </a:rPr>
            <a:t>Word lid van een gemeenschap van gelijkgestemde operatoren die een passie delen voor radiocommunicatie en geografische verkenning.</a:t>
          </a:r>
          <a:endParaRPr lang="en-US"/>
        </a:p>
      </dgm:t>
    </dgm:pt>
    <dgm:pt modelId="{32AD58B6-F27E-46C4-BC81-720F73DCE13C}" type="parTrans" cxnId="{3812E3F6-BC64-4BC6-BAEB-C0DA2FD3160F}">
      <dgm:prSet/>
      <dgm:spPr/>
      <dgm:t>
        <a:bodyPr/>
        <a:lstStyle/>
        <a:p>
          <a:endParaRPr lang="en-US"/>
        </a:p>
      </dgm:t>
    </dgm:pt>
    <dgm:pt modelId="{FAC6D83D-ACB1-477F-921B-F46CC04B6CA4}" type="sibTrans" cxnId="{3812E3F6-BC64-4BC6-BAEB-C0DA2FD3160F}">
      <dgm:prSet phldrT="3" phldr="0"/>
      <dgm:spPr/>
      <dgm:t>
        <a:bodyPr/>
        <a:lstStyle/>
        <a:p>
          <a:r>
            <a:rPr lang="en-US"/>
            <a:t>3</a:t>
          </a:r>
        </a:p>
      </dgm:t>
    </dgm:pt>
    <dgm:pt modelId="{15E604AD-4841-478E-AB87-62E34C0BAEE1}" type="pres">
      <dgm:prSet presAssocID="{6F1EA430-FC5C-4750-B9C4-58DA484876A4}" presName="Name0" presStyleCnt="0">
        <dgm:presLayoutVars>
          <dgm:animLvl val="lvl"/>
          <dgm:resizeHandles val="exact"/>
        </dgm:presLayoutVars>
      </dgm:prSet>
      <dgm:spPr/>
    </dgm:pt>
    <dgm:pt modelId="{AC462878-79C6-4611-BB33-CD9FBF4A420F}" type="pres">
      <dgm:prSet presAssocID="{5E284B42-4BBF-42A4-9BDF-769AC850DEE7}" presName="compositeNode" presStyleCnt="0">
        <dgm:presLayoutVars>
          <dgm:bulletEnabled val="1"/>
        </dgm:presLayoutVars>
      </dgm:prSet>
      <dgm:spPr/>
    </dgm:pt>
    <dgm:pt modelId="{68B6C2C8-CB88-41C4-9E31-D3D69C0B2F79}" type="pres">
      <dgm:prSet presAssocID="{5E284B42-4BBF-42A4-9BDF-769AC850DEE7}" presName="bgRect" presStyleLbl="bgAccFollowNode1" presStyleIdx="0" presStyleCnt="3"/>
      <dgm:spPr/>
    </dgm:pt>
    <dgm:pt modelId="{82BB3081-FF33-49A6-892B-8AE6994DA2AD}" type="pres">
      <dgm:prSet presAssocID="{F0CCE8FC-87A4-4215-9510-83678FB65F07}" presName="sibTransNodeCircle" presStyleLbl="alignNode1" presStyleIdx="0" presStyleCnt="6">
        <dgm:presLayoutVars>
          <dgm:chMax val="0"/>
          <dgm:bulletEnabled/>
        </dgm:presLayoutVars>
      </dgm:prSet>
      <dgm:spPr/>
    </dgm:pt>
    <dgm:pt modelId="{D85BB5F9-FBF4-48FC-967E-263860BDCD54}" type="pres">
      <dgm:prSet presAssocID="{5E284B42-4BBF-42A4-9BDF-769AC850DEE7}" presName="bottomLine" presStyleLbl="alignNode1" presStyleIdx="1" presStyleCnt="6">
        <dgm:presLayoutVars/>
      </dgm:prSet>
      <dgm:spPr/>
    </dgm:pt>
    <dgm:pt modelId="{21FCC1F0-DE3A-4B47-BCA2-F12A7FBFEF6A}" type="pres">
      <dgm:prSet presAssocID="{5E284B42-4BBF-42A4-9BDF-769AC850DEE7}" presName="nodeText" presStyleLbl="bgAccFollowNode1" presStyleIdx="0" presStyleCnt="3">
        <dgm:presLayoutVars>
          <dgm:bulletEnabled val="1"/>
        </dgm:presLayoutVars>
      </dgm:prSet>
      <dgm:spPr/>
    </dgm:pt>
    <dgm:pt modelId="{043A82BD-EA1B-4A4E-B7BB-1383F25BB200}" type="pres">
      <dgm:prSet presAssocID="{F0CCE8FC-87A4-4215-9510-83678FB65F07}" presName="sibTrans" presStyleCnt="0"/>
      <dgm:spPr/>
    </dgm:pt>
    <dgm:pt modelId="{2C4C0B02-04D2-43AE-B128-40451B415E4C}" type="pres">
      <dgm:prSet presAssocID="{EA96118A-59E5-4E3E-919D-C0A383DE4421}" presName="compositeNode" presStyleCnt="0">
        <dgm:presLayoutVars>
          <dgm:bulletEnabled val="1"/>
        </dgm:presLayoutVars>
      </dgm:prSet>
      <dgm:spPr/>
    </dgm:pt>
    <dgm:pt modelId="{A5672680-1E9E-4C79-8B33-AF9770566048}" type="pres">
      <dgm:prSet presAssocID="{EA96118A-59E5-4E3E-919D-C0A383DE4421}" presName="bgRect" presStyleLbl="bgAccFollowNode1" presStyleIdx="1" presStyleCnt="3"/>
      <dgm:spPr/>
    </dgm:pt>
    <dgm:pt modelId="{78C95390-1108-491E-BEEF-0A5A32D4612A}" type="pres">
      <dgm:prSet presAssocID="{1D599013-9270-40BC-8F9C-BF1DF366802A}" presName="sibTransNodeCircle" presStyleLbl="alignNode1" presStyleIdx="2" presStyleCnt="6">
        <dgm:presLayoutVars>
          <dgm:chMax val="0"/>
          <dgm:bulletEnabled/>
        </dgm:presLayoutVars>
      </dgm:prSet>
      <dgm:spPr/>
    </dgm:pt>
    <dgm:pt modelId="{E38F27EB-A5D7-44B4-8409-D399EA7E812E}" type="pres">
      <dgm:prSet presAssocID="{EA96118A-59E5-4E3E-919D-C0A383DE4421}" presName="bottomLine" presStyleLbl="alignNode1" presStyleIdx="3" presStyleCnt="6">
        <dgm:presLayoutVars/>
      </dgm:prSet>
      <dgm:spPr/>
    </dgm:pt>
    <dgm:pt modelId="{47BDFD09-0106-4051-A781-BB6DCAD7DEB0}" type="pres">
      <dgm:prSet presAssocID="{EA96118A-59E5-4E3E-919D-C0A383DE4421}" presName="nodeText" presStyleLbl="bgAccFollowNode1" presStyleIdx="1" presStyleCnt="3">
        <dgm:presLayoutVars>
          <dgm:bulletEnabled val="1"/>
        </dgm:presLayoutVars>
      </dgm:prSet>
      <dgm:spPr/>
    </dgm:pt>
    <dgm:pt modelId="{4E1E0383-2553-40D3-A828-24D82CCDBB22}" type="pres">
      <dgm:prSet presAssocID="{1D599013-9270-40BC-8F9C-BF1DF366802A}" presName="sibTrans" presStyleCnt="0"/>
      <dgm:spPr/>
    </dgm:pt>
    <dgm:pt modelId="{FBF6AA5C-3535-4DED-8AEB-DC9EF08B1144}" type="pres">
      <dgm:prSet presAssocID="{6D61FEA6-5132-4271-88E0-7D107AF34948}" presName="compositeNode" presStyleCnt="0">
        <dgm:presLayoutVars>
          <dgm:bulletEnabled val="1"/>
        </dgm:presLayoutVars>
      </dgm:prSet>
      <dgm:spPr/>
    </dgm:pt>
    <dgm:pt modelId="{9A643A3B-AAC8-4D83-87E9-AB893732E1E3}" type="pres">
      <dgm:prSet presAssocID="{6D61FEA6-5132-4271-88E0-7D107AF34948}" presName="bgRect" presStyleLbl="bgAccFollowNode1" presStyleIdx="2" presStyleCnt="3"/>
      <dgm:spPr/>
    </dgm:pt>
    <dgm:pt modelId="{D73CB499-4979-402D-AACD-D96FE0D5F5BD}" type="pres">
      <dgm:prSet presAssocID="{FAC6D83D-ACB1-477F-921B-F46CC04B6CA4}" presName="sibTransNodeCircle" presStyleLbl="alignNode1" presStyleIdx="4" presStyleCnt="6">
        <dgm:presLayoutVars>
          <dgm:chMax val="0"/>
          <dgm:bulletEnabled/>
        </dgm:presLayoutVars>
      </dgm:prSet>
      <dgm:spPr/>
    </dgm:pt>
    <dgm:pt modelId="{04D26E96-5A3C-485D-BBA6-944DB735535F}" type="pres">
      <dgm:prSet presAssocID="{6D61FEA6-5132-4271-88E0-7D107AF34948}" presName="bottomLine" presStyleLbl="alignNode1" presStyleIdx="5" presStyleCnt="6">
        <dgm:presLayoutVars/>
      </dgm:prSet>
      <dgm:spPr/>
    </dgm:pt>
    <dgm:pt modelId="{51E2A5ED-628B-4A01-BCAF-4A6FDAEC4555}" type="pres">
      <dgm:prSet presAssocID="{6D61FEA6-5132-4271-88E0-7D107AF34948}" presName="nodeText" presStyleLbl="bgAccFollowNode1" presStyleIdx="2" presStyleCnt="3">
        <dgm:presLayoutVars>
          <dgm:bulletEnabled val="1"/>
        </dgm:presLayoutVars>
      </dgm:prSet>
      <dgm:spPr/>
    </dgm:pt>
  </dgm:ptLst>
  <dgm:cxnLst>
    <dgm:cxn modelId="{BFC9E401-EF04-41C2-A6A1-AB881DAC2760}" type="presOf" srcId="{EA96118A-59E5-4E3E-919D-C0A383DE4421}" destId="{A5672680-1E9E-4C79-8B33-AF9770566048}" srcOrd="0" destOrd="0" presId="urn:microsoft.com/office/officeart/2016/7/layout/BasicLinearProcessNumbered"/>
    <dgm:cxn modelId="{DBB74402-3D55-4FC5-ACC3-22AD1655877F}" type="presOf" srcId="{6D61FEA6-5132-4271-88E0-7D107AF34948}" destId="{9A643A3B-AAC8-4D83-87E9-AB893732E1E3}" srcOrd="0" destOrd="0" presId="urn:microsoft.com/office/officeart/2016/7/layout/BasicLinearProcessNumbered"/>
    <dgm:cxn modelId="{8F4B9511-0666-43F3-BD41-1F62A32C986F}" srcId="{6F1EA430-FC5C-4750-B9C4-58DA484876A4}" destId="{5E284B42-4BBF-42A4-9BDF-769AC850DEE7}" srcOrd="0" destOrd="0" parTransId="{54C9BF90-230A-498E-ACCE-79718152222A}" sibTransId="{F0CCE8FC-87A4-4215-9510-83678FB65F07}"/>
    <dgm:cxn modelId="{B987981F-DCA5-415A-8E65-0D93A18AF0D3}" type="presOf" srcId="{FAC6D83D-ACB1-477F-921B-F46CC04B6CA4}" destId="{D73CB499-4979-402D-AACD-D96FE0D5F5BD}" srcOrd="0" destOrd="0" presId="urn:microsoft.com/office/officeart/2016/7/layout/BasicLinearProcessNumbered"/>
    <dgm:cxn modelId="{BF9D343C-EA99-4764-BADF-7945939DD5D7}" type="presOf" srcId="{6F1EA430-FC5C-4750-B9C4-58DA484876A4}" destId="{15E604AD-4841-478E-AB87-62E34C0BAEE1}" srcOrd="0" destOrd="0" presId="urn:microsoft.com/office/officeart/2016/7/layout/BasicLinearProcessNumbered"/>
    <dgm:cxn modelId="{CD3B4649-B483-4A8F-A23C-96A7F52AFC11}" type="presOf" srcId="{5E284B42-4BBF-42A4-9BDF-769AC850DEE7}" destId="{68B6C2C8-CB88-41C4-9E31-D3D69C0B2F79}" srcOrd="0" destOrd="0" presId="urn:microsoft.com/office/officeart/2016/7/layout/BasicLinearProcessNumbered"/>
    <dgm:cxn modelId="{F3E75676-BDC3-41E2-B1E0-857390FDD9DF}" type="presOf" srcId="{EA96118A-59E5-4E3E-919D-C0A383DE4421}" destId="{47BDFD09-0106-4051-A781-BB6DCAD7DEB0}" srcOrd="1" destOrd="0" presId="urn:microsoft.com/office/officeart/2016/7/layout/BasicLinearProcessNumbered"/>
    <dgm:cxn modelId="{DF784A58-C5B7-408D-BD1B-19FEF033C00B}" type="presOf" srcId="{1D599013-9270-40BC-8F9C-BF1DF366802A}" destId="{78C95390-1108-491E-BEEF-0A5A32D4612A}" srcOrd="0" destOrd="0" presId="urn:microsoft.com/office/officeart/2016/7/layout/BasicLinearProcessNumbered"/>
    <dgm:cxn modelId="{7019F380-FCB4-4B3E-BFCF-852FC328F933}" type="presOf" srcId="{5E284B42-4BBF-42A4-9BDF-769AC850DEE7}" destId="{21FCC1F0-DE3A-4B47-BCA2-F12A7FBFEF6A}" srcOrd="1" destOrd="0" presId="urn:microsoft.com/office/officeart/2016/7/layout/BasicLinearProcessNumbered"/>
    <dgm:cxn modelId="{EDCD758C-287F-458A-ADFC-8C635F0E46F0}" type="presOf" srcId="{6D61FEA6-5132-4271-88E0-7D107AF34948}" destId="{51E2A5ED-628B-4A01-BCAF-4A6FDAEC4555}" srcOrd="1" destOrd="0" presId="urn:microsoft.com/office/officeart/2016/7/layout/BasicLinearProcessNumbered"/>
    <dgm:cxn modelId="{B8477F9F-9403-42BE-AC76-988940352C88}" srcId="{6F1EA430-FC5C-4750-B9C4-58DA484876A4}" destId="{EA96118A-59E5-4E3E-919D-C0A383DE4421}" srcOrd="1" destOrd="0" parTransId="{F89B28CD-546D-46A0-90C5-753E782A4C46}" sibTransId="{1D599013-9270-40BC-8F9C-BF1DF366802A}"/>
    <dgm:cxn modelId="{E195D2CC-B00A-499E-832E-597455F75CC0}" type="presOf" srcId="{F0CCE8FC-87A4-4215-9510-83678FB65F07}" destId="{82BB3081-FF33-49A6-892B-8AE6994DA2AD}" srcOrd="0" destOrd="0" presId="urn:microsoft.com/office/officeart/2016/7/layout/BasicLinearProcessNumbered"/>
    <dgm:cxn modelId="{3812E3F6-BC64-4BC6-BAEB-C0DA2FD3160F}" srcId="{6F1EA430-FC5C-4750-B9C4-58DA484876A4}" destId="{6D61FEA6-5132-4271-88E0-7D107AF34948}" srcOrd="2" destOrd="0" parTransId="{32AD58B6-F27E-46C4-BC81-720F73DCE13C}" sibTransId="{FAC6D83D-ACB1-477F-921B-F46CC04B6CA4}"/>
    <dgm:cxn modelId="{4EE5F714-E82F-423A-AA5E-4F432563B856}" type="presParOf" srcId="{15E604AD-4841-478E-AB87-62E34C0BAEE1}" destId="{AC462878-79C6-4611-BB33-CD9FBF4A420F}" srcOrd="0" destOrd="0" presId="urn:microsoft.com/office/officeart/2016/7/layout/BasicLinearProcessNumbered"/>
    <dgm:cxn modelId="{CF88FF9F-A24F-4E67-A758-0B7ACF1B9CD4}" type="presParOf" srcId="{AC462878-79C6-4611-BB33-CD9FBF4A420F}" destId="{68B6C2C8-CB88-41C4-9E31-D3D69C0B2F79}" srcOrd="0" destOrd="0" presId="urn:microsoft.com/office/officeart/2016/7/layout/BasicLinearProcessNumbered"/>
    <dgm:cxn modelId="{C4758976-F5F2-4596-B450-A95C8BF16C97}" type="presParOf" srcId="{AC462878-79C6-4611-BB33-CD9FBF4A420F}" destId="{82BB3081-FF33-49A6-892B-8AE6994DA2AD}" srcOrd="1" destOrd="0" presId="urn:microsoft.com/office/officeart/2016/7/layout/BasicLinearProcessNumbered"/>
    <dgm:cxn modelId="{33406BEC-FF49-44CA-9871-5D46255DA7FA}" type="presParOf" srcId="{AC462878-79C6-4611-BB33-CD9FBF4A420F}" destId="{D85BB5F9-FBF4-48FC-967E-263860BDCD54}" srcOrd="2" destOrd="0" presId="urn:microsoft.com/office/officeart/2016/7/layout/BasicLinearProcessNumbered"/>
    <dgm:cxn modelId="{707E327D-D185-4397-9891-C34E57848085}" type="presParOf" srcId="{AC462878-79C6-4611-BB33-CD9FBF4A420F}" destId="{21FCC1F0-DE3A-4B47-BCA2-F12A7FBFEF6A}" srcOrd="3" destOrd="0" presId="urn:microsoft.com/office/officeart/2016/7/layout/BasicLinearProcessNumbered"/>
    <dgm:cxn modelId="{21AC442B-DC1A-4EE0-99EE-3796C52B15FC}" type="presParOf" srcId="{15E604AD-4841-478E-AB87-62E34C0BAEE1}" destId="{043A82BD-EA1B-4A4E-B7BB-1383F25BB200}" srcOrd="1" destOrd="0" presId="urn:microsoft.com/office/officeart/2016/7/layout/BasicLinearProcessNumbered"/>
    <dgm:cxn modelId="{C295BC48-2104-4753-9543-85E6BD033FB8}" type="presParOf" srcId="{15E604AD-4841-478E-AB87-62E34C0BAEE1}" destId="{2C4C0B02-04D2-43AE-B128-40451B415E4C}" srcOrd="2" destOrd="0" presId="urn:microsoft.com/office/officeart/2016/7/layout/BasicLinearProcessNumbered"/>
    <dgm:cxn modelId="{26A7CB5A-764E-411C-BE25-DED79FA30976}" type="presParOf" srcId="{2C4C0B02-04D2-43AE-B128-40451B415E4C}" destId="{A5672680-1E9E-4C79-8B33-AF9770566048}" srcOrd="0" destOrd="0" presId="urn:microsoft.com/office/officeart/2016/7/layout/BasicLinearProcessNumbered"/>
    <dgm:cxn modelId="{12F0E7E1-4E73-4922-92B0-4C634EA0E488}" type="presParOf" srcId="{2C4C0B02-04D2-43AE-B128-40451B415E4C}" destId="{78C95390-1108-491E-BEEF-0A5A32D4612A}" srcOrd="1" destOrd="0" presId="urn:microsoft.com/office/officeart/2016/7/layout/BasicLinearProcessNumbered"/>
    <dgm:cxn modelId="{E3574757-D797-48FC-BCE4-D367D273BDC1}" type="presParOf" srcId="{2C4C0B02-04D2-43AE-B128-40451B415E4C}" destId="{E38F27EB-A5D7-44B4-8409-D399EA7E812E}" srcOrd="2" destOrd="0" presId="urn:microsoft.com/office/officeart/2016/7/layout/BasicLinearProcessNumbered"/>
    <dgm:cxn modelId="{C22BC74B-6C9A-4C99-B0A5-B0D9AB24460D}" type="presParOf" srcId="{2C4C0B02-04D2-43AE-B128-40451B415E4C}" destId="{47BDFD09-0106-4051-A781-BB6DCAD7DEB0}" srcOrd="3" destOrd="0" presId="urn:microsoft.com/office/officeart/2016/7/layout/BasicLinearProcessNumbered"/>
    <dgm:cxn modelId="{05980897-686D-4FBF-A042-A3C060C39B67}" type="presParOf" srcId="{15E604AD-4841-478E-AB87-62E34C0BAEE1}" destId="{4E1E0383-2553-40D3-A828-24D82CCDBB22}" srcOrd="3" destOrd="0" presId="urn:microsoft.com/office/officeart/2016/7/layout/BasicLinearProcessNumbered"/>
    <dgm:cxn modelId="{8D1BC33C-B7FA-4E2F-8E30-315DEE75569B}" type="presParOf" srcId="{15E604AD-4841-478E-AB87-62E34C0BAEE1}" destId="{FBF6AA5C-3535-4DED-8AEB-DC9EF08B1144}" srcOrd="4" destOrd="0" presId="urn:microsoft.com/office/officeart/2016/7/layout/BasicLinearProcessNumbered"/>
    <dgm:cxn modelId="{67DEA92E-BAF1-4C26-A263-EC1B1662098F}" type="presParOf" srcId="{FBF6AA5C-3535-4DED-8AEB-DC9EF08B1144}" destId="{9A643A3B-AAC8-4D83-87E9-AB893732E1E3}" srcOrd="0" destOrd="0" presId="urn:microsoft.com/office/officeart/2016/7/layout/BasicLinearProcessNumbered"/>
    <dgm:cxn modelId="{3E442FD2-39F2-481A-8D93-E0C325768646}" type="presParOf" srcId="{FBF6AA5C-3535-4DED-8AEB-DC9EF08B1144}" destId="{D73CB499-4979-402D-AACD-D96FE0D5F5BD}" srcOrd="1" destOrd="0" presId="urn:microsoft.com/office/officeart/2016/7/layout/BasicLinearProcessNumbered"/>
    <dgm:cxn modelId="{0B6D1CB8-5BE2-4057-83CF-EE3924659A0D}" type="presParOf" srcId="{FBF6AA5C-3535-4DED-8AEB-DC9EF08B1144}" destId="{04D26E96-5A3C-485D-BBA6-944DB735535F}" srcOrd="2" destOrd="0" presId="urn:microsoft.com/office/officeart/2016/7/layout/BasicLinearProcessNumbered"/>
    <dgm:cxn modelId="{64E48306-5D1C-496D-99BE-5F052AE36559}" type="presParOf" srcId="{FBF6AA5C-3535-4DED-8AEB-DC9EF08B1144}" destId="{51E2A5ED-628B-4A01-BCAF-4A6FDAEC4555}" srcOrd="3" destOrd="0" presId="urn:microsoft.com/office/officeart/2016/7/layout/BasicLinearProcessNumbered"/>
  </dgm:cxnLst>
  <dgm:bg>
    <a:effectLst>
      <a:outerShdw blurRad="50800" dir="18900000" algn="b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172D9-8D12-43D2-9ADA-92233315F57C}"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735247C2-222A-4DBC-8BC7-9667D9FBA41C}">
      <dgm:prSet custT="1"/>
      <dgm:spPr>
        <a:effectLst>
          <a:outerShdw blurRad="50800" dist="101600" dir="5400000" algn="ctr" rotWithShape="0">
            <a:srgbClr val="000000">
              <a:alpha val="43137"/>
            </a:srgbClr>
          </a:outerShdw>
        </a:effectLst>
      </dgm:spPr>
      <dgm:t>
        <a:bodyPr/>
        <a:lstStyle/>
        <a:p>
          <a:r>
            <a:rPr lang="en-US" sz="1800" b="0" i="0" err="1"/>
            <a:t>Bezoek</a:t>
          </a:r>
          <a:r>
            <a:rPr lang="en-US" sz="1800" b="0" i="0"/>
            <a:t> de </a:t>
          </a:r>
          <a:r>
            <a:rPr lang="en-US" sz="1800" b="0" i="0" err="1"/>
            <a:t>officiële</a:t>
          </a:r>
          <a:r>
            <a:rPr lang="en-US" sz="1800" b="0" i="0"/>
            <a:t> website om </a:t>
          </a:r>
          <a:r>
            <a:rPr lang="en-US" sz="1800" b="0" i="0" err="1"/>
            <a:t>meer</a:t>
          </a:r>
          <a:r>
            <a:rPr lang="en-US" sz="1800" b="0" i="0"/>
            <a:t> </a:t>
          </a:r>
          <a:r>
            <a:rPr lang="en-US" sz="1800" b="0" i="0" err="1"/>
            <a:t>te</a:t>
          </a:r>
          <a:r>
            <a:rPr lang="en-US" sz="1800" b="0" i="0"/>
            <a:t> </a:t>
          </a:r>
          <a:r>
            <a:rPr lang="en-US" sz="1800" b="0" i="0" err="1"/>
            <a:t>weten</a:t>
          </a:r>
          <a:r>
            <a:rPr lang="en-US" sz="1800" b="0" i="0"/>
            <a:t> </a:t>
          </a:r>
          <a:r>
            <a:rPr lang="en-US" sz="1800" b="0" i="0" err="1"/>
            <a:t>te</a:t>
          </a:r>
          <a:r>
            <a:rPr lang="en-US" sz="1800" b="0" i="0"/>
            <a:t> </a:t>
          </a:r>
          <a:r>
            <a:rPr lang="en-US" sz="1800" b="0" i="0" err="1"/>
            <a:t>komen</a:t>
          </a:r>
          <a:r>
            <a:rPr lang="en-US" sz="1800" b="0" i="0"/>
            <a:t> over het </a:t>
          </a:r>
          <a:r>
            <a:rPr lang="en-US" sz="1800" b="0" i="0" err="1"/>
            <a:t>programma</a:t>
          </a:r>
          <a:r>
            <a:rPr lang="en-US" sz="1800" b="0" i="0"/>
            <a:t>. </a:t>
          </a:r>
          <a:endParaRPr lang="en-US" sz="1800"/>
        </a:p>
      </dgm:t>
    </dgm:pt>
    <dgm:pt modelId="{03A7E57D-2634-4B41-AF4B-2F099B331916}" type="parTrans" cxnId="{AED5A691-93E5-4C1D-BA54-9793A91E7DF8}">
      <dgm:prSet/>
      <dgm:spPr/>
      <dgm:t>
        <a:bodyPr/>
        <a:lstStyle/>
        <a:p>
          <a:endParaRPr lang="en-US"/>
        </a:p>
      </dgm:t>
    </dgm:pt>
    <dgm:pt modelId="{DE2A7786-36D5-4D03-9D5A-81BAA5AB1397}" type="sibTrans" cxnId="{AED5A691-93E5-4C1D-BA54-9793A91E7DF8}">
      <dgm:prSet/>
      <dgm:spPr/>
      <dgm:t>
        <a:bodyPr/>
        <a:lstStyle/>
        <a:p>
          <a:pPr>
            <a:lnSpc>
              <a:spcPct val="100000"/>
            </a:lnSpc>
          </a:pPr>
          <a:endParaRPr lang="en-US"/>
        </a:p>
      </dgm:t>
    </dgm:pt>
    <dgm:pt modelId="{7BE6ECD4-FE17-47B8-95DE-8DE8BD4BEE30}">
      <dgm:prSet/>
      <dgm:spPr>
        <a:effectLst>
          <a:outerShdw blurRad="50800" dist="101600" dir="5400000" algn="ctr" rotWithShape="0">
            <a:srgbClr val="000000">
              <a:alpha val="43137"/>
            </a:srgbClr>
          </a:outerShdw>
        </a:effectLst>
      </dgm:spPr>
      <dgm:t>
        <a:bodyPr/>
        <a:lstStyle/>
        <a:p>
          <a:pPr>
            <a:lnSpc>
              <a:spcPct val="100000"/>
            </a:lnSpc>
          </a:pPr>
          <a:r>
            <a:rPr lang="en-US" b="0" i="0" err="1"/>
            <a:t>Verkrijg</a:t>
          </a:r>
          <a:r>
            <a:rPr lang="en-US" b="0" i="0"/>
            <a:t> </a:t>
          </a:r>
          <a:r>
            <a:rPr lang="en-US" b="0" i="0" err="1"/>
            <a:t>een</a:t>
          </a:r>
          <a:r>
            <a:rPr lang="en-US" b="0" i="0"/>
            <a:t> (life-time) WAB </a:t>
          </a:r>
          <a:r>
            <a:rPr lang="en-US" b="0" i="0" err="1"/>
            <a:t>booknummer</a:t>
          </a:r>
          <a:r>
            <a:rPr lang="en-US" b="0" i="0"/>
            <a:t> </a:t>
          </a:r>
          <a:r>
            <a:rPr lang="en-US" b="0" i="0" err="1"/>
            <a:t>en</a:t>
          </a:r>
          <a:r>
            <a:rPr lang="en-US" b="0" i="0"/>
            <a:t> begin contact </a:t>
          </a:r>
          <a:r>
            <a:rPr lang="en-US" b="0" i="0" err="1"/>
            <a:t>te</a:t>
          </a:r>
          <a:r>
            <a:rPr lang="en-US" b="0" i="0"/>
            <a:t> </a:t>
          </a:r>
          <a:r>
            <a:rPr lang="en-US" b="0" i="0" err="1"/>
            <a:t>maken</a:t>
          </a:r>
          <a:r>
            <a:rPr lang="en-US" b="0" i="0"/>
            <a:t> met stations in </a:t>
          </a:r>
          <a:r>
            <a:rPr lang="en-US" b="0" i="0" err="1"/>
            <a:t>verschillende</a:t>
          </a:r>
          <a:r>
            <a:rPr lang="en-US" b="0" i="0"/>
            <a:t> WAB-squares.</a:t>
          </a:r>
          <a:endParaRPr lang="en-US"/>
        </a:p>
      </dgm:t>
    </dgm:pt>
    <dgm:pt modelId="{12DA0C49-31E8-4847-AC19-85675FBD0CD9}" type="parTrans" cxnId="{AA21ED45-448E-4B62-BE91-302D17AE6813}">
      <dgm:prSet/>
      <dgm:spPr/>
      <dgm:t>
        <a:bodyPr/>
        <a:lstStyle/>
        <a:p>
          <a:endParaRPr lang="en-US"/>
        </a:p>
      </dgm:t>
    </dgm:pt>
    <dgm:pt modelId="{ECB41F45-A0EA-4E08-A649-F00374929892}" type="sibTrans" cxnId="{AA21ED45-448E-4B62-BE91-302D17AE6813}">
      <dgm:prSet/>
      <dgm:spPr/>
      <dgm:t>
        <a:bodyPr/>
        <a:lstStyle/>
        <a:p>
          <a:pPr>
            <a:lnSpc>
              <a:spcPct val="100000"/>
            </a:lnSpc>
          </a:pPr>
          <a:endParaRPr lang="en-US"/>
        </a:p>
      </dgm:t>
    </dgm:pt>
    <dgm:pt modelId="{C5DA46C7-332B-4DDA-9570-98F4FC41D646}">
      <dgm:prSet/>
      <dgm:spPr>
        <a:effectLst>
          <a:outerShdw blurRad="50800" dist="101600" dir="5400000" algn="ctr" rotWithShape="0">
            <a:srgbClr val="000000">
              <a:alpha val="43137"/>
            </a:srgbClr>
          </a:outerShdw>
        </a:effectLst>
      </dgm:spPr>
      <dgm:t>
        <a:bodyPr/>
        <a:lstStyle/>
        <a:p>
          <a:pPr>
            <a:lnSpc>
              <a:spcPct val="100000"/>
            </a:lnSpc>
          </a:pPr>
          <a:r>
            <a:rPr lang="en-US" b="0" i="0" err="1"/>
            <a:t>Dien</a:t>
          </a:r>
          <a:r>
            <a:rPr lang="en-US" b="0" i="0"/>
            <a:t> je “Excel claim sheets” in </a:t>
          </a:r>
          <a:r>
            <a:rPr lang="en-US" b="0" i="0" err="1"/>
            <a:t>ter</a:t>
          </a:r>
          <a:r>
            <a:rPr lang="en-US" b="0" i="0"/>
            <a:t> </a:t>
          </a:r>
          <a:r>
            <a:rPr lang="en-US" b="0" i="0" err="1"/>
            <a:t>verificatie</a:t>
          </a:r>
          <a:r>
            <a:rPr lang="en-US" b="0" i="0"/>
            <a:t> </a:t>
          </a:r>
          <a:r>
            <a:rPr lang="en-US" b="0" i="0" err="1"/>
            <a:t>en</a:t>
          </a:r>
          <a:r>
            <a:rPr lang="en-US" b="0" i="0"/>
            <a:t> </a:t>
          </a:r>
          <a:r>
            <a:rPr lang="en-US" b="0" i="0" err="1"/>
            <a:t>ontvang</a:t>
          </a:r>
          <a:r>
            <a:rPr lang="en-US" b="0" i="0"/>
            <a:t> </a:t>
          </a:r>
          <a:r>
            <a:rPr lang="en-US" b="0" i="0" err="1"/>
            <a:t>welverdiende</a:t>
          </a:r>
          <a:r>
            <a:rPr lang="en-US" b="0" i="0"/>
            <a:t> </a:t>
          </a:r>
          <a:r>
            <a:rPr lang="en-US" b="0" i="0" err="1"/>
            <a:t>erkenning</a:t>
          </a:r>
          <a:r>
            <a:rPr lang="en-US" b="0" i="0"/>
            <a:t> </a:t>
          </a:r>
          <a:r>
            <a:rPr lang="en-US" b="0" i="0" err="1"/>
            <a:t>voor</a:t>
          </a:r>
          <a:r>
            <a:rPr lang="en-US" b="0" i="0"/>
            <a:t> je </a:t>
          </a:r>
          <a:r>
            <a:rPr lang="en-US" b="0" i="0" err="1"/>
            <a:t>prestaties</a:t>
          </a:r>
          <a:r>
            <a:rPr lang="en-US" b="0" i="0"/>
            <a:t>. </a:t>
          </a:r>
          <a:r>
            <a:rPr lang="en-US" b="0" i="0" err="1"/>
            <a:t>QSL’en</a:t>
          </a:r>
          <a:r>
            <a:rPr lang="en-US" b="0" i="0"/>
            <a:t> is </a:t>
          </a:r>
          <a:r>
            <a:rPr lang="en-US" b="0" i="0" err="1"/>
            <a:t>niet</a:t>
          </a:r>
          <a:r>
            <a:rPr lang="en-US" b="0" i="0"/>
            <a:t> </a:t>
          </a:r>
          <a:r>
            <a:rPr lang="en-US" b="0" i="0" err="1"/>
            <a:t>vereist</a:t>
          </a:r>
          <a:r>
            <a:rPr lang="en-US" b="0" i="0"/>
            <a:t>, het </a:t>
          </a:r>
          <a:r>
            <a:rPr lang="en-US" b="0" i="0" err="1"/>
            <a:t>programma</a:t>
          </a:r>
          <a:r>
            <a:rPr lang="en-US" b="0" i="0"/>
            <a:t> is </a:t>
          </a:r>
          <a:r>
            <a:rPr lang="en-US" b="0" i="0" err="1"/>
            <a:t>gebaseerd</a:t>
          </a:r>
          <a:r>
            <a:rPr lang="en-US" b="0" i="0"/>
            <a:t> op </a:t>
          </a:r>
          <a:r>
            <a:rPr lang="en-US" b="0" i="0" err="1"/>
            <a:t>vertrouwen</a:t>
          </a:r>
          <a:r>
            <a:rPr lang="en-US" b="0" i="0"/>
            <a:t>!</a:t>
          </a:r>
          <a:endParaRPr lang="en-US"/>
        </a:p>
      </dgm:t>
    </dgm:pt>
    <dgm:pt modelId="{D77C3675-CF81-4B92-9BB8-ACC9B091558F}" type="parTrans" cxnId="{49A5542B-53D5-4134-A13B-9434B828554C}">
      <dgm:prSet/>
      <dgm:spPr/>
      <dgm:t>
        <a:bodyPr/>
        <a:lstStyle/>
        <a:p>
          <a:endParaRPr lang="en-US"/>
        </a:p>
      </dgm:t>
    </dgm:pt>
    <dgm:pt modelId="{EADF4619-E871-4F81-B212-1BDD6823B8ED}" type="sibTrans" cxnId="{49A5542B-53D5-4134-A13B-9434B828554C}">
      <dgm:prSet/>
      <dgm:spPr/>
      <dgm:t>
        <a:bodyPr/>
        <a:lstStyle/>
        <a:p>
          <a:endParaRPr lang="en-US"/>
        </a:p>
      </dgm:t>
    </dgm:pt>
    <dgm:pt modelId="{161F3809-FCCB-4140-9740-C8C8A998D4DE}" type="pres">
      <dgm:prSet presAssocID="{AA5172D9-8D12-43D2-9ADA-92233315F57C}" presName="Name0" presStyleCnt="0">
        <dgm:presLayoutVars>
          <dgm:dir/>
          <dgm:resizeHandles val="exact"/>
        </dgm:presLayoutVars>
      </dgm:prSet>
      <dgm:spPr/>
    </dgm:pt>
    <dgm:pt modelId="{A62BD769-402D-4B11-ABBB-B2FFC6776BF5}" type="pres">
      <dgm:prSet presAssocID="{735247C2-222A-4DBC-8BC7-9667D9FBA41C}" presName="node" presStyleLbl="node1" presStyleIdx="0" presStyleCnt="3">
        <dgm:presLayoutVars>
          <dgm:bulletEnabled val="1"/>
        </dgm:presLayoutVars>
      </dgm:prSet>
      <dgm:spPr/>
    </dgm:pt>
    <dgm:pt modelId="{29F0C129-DC19-49B9-84B7-074FF8BEE511}" type="pres">
      <dgm:prSet presAssocID="{DE2A7786-36D5-4D03-9D5A-81BAA5AB1397}" presName="sibTrans" presStyleLbl="sibTrans1D1" presStyleIdx="0" presStyleCnt="2"/>
      <dgm:spPr/>
    </dgm:pt>
    <dgm:pt modelId="{2F321204-E5B4-423E-B710-45278EB6C954}" type="pres">
      <dgm:prSet presAssocID="{DE2A7786-36D5-4D03-9D5A-81BAA5AB1397}" presName="connectorText" presStyleLbl="sibTrans1D1" presStyleIdx="0" presStyleCnt="2"/>
      <dgm:spPr/>
    </dgm:pt>
    <dgm:pt modelId="{8AE87329-635F-439A-A634-47B0738180EB}" type="pres">
      <dgm:prSet presAssocID="{7BE6ECD4-FE17-47B8-95DE-8DE8BD4BEE30}" presName="node" presStyleLbl="node1" presStyleIdx="1" presStyleCnt="3">
        <dgm:presLayoutVars>
          <dgm:bulletEnabled val="1"/>
        </dgm:presLayoutVars>
      </dgm:prSet>
      <dgm:spPr/>
    </dgm:pt>
    <dgm:pt modelId="{5D5C5E2D-3FAF-4F33-848B-18AEA1F67750}" type="pres">
      <dgm:prSet presAssocID="{ECB41F45-A0EA-4E08-A649-F00374929892}" presName="sibTrans" presStyleLbl="sibTrans1D1" presStyleIdx="1" presStyleCnt="2"/>
      <dgm:spPr/>
    </dgm:pt>
    <dgm:pt modelId="{E794A297-0B38-45E4-8E59-281F0312E864}" type="pres">
      <dgm:prSet presAssocID="{ECB41F45-A0EA-4E08-A649-F00374929892}" presName="connectorText" presStyleLbl="sibTrans1D1" presStyleIdx="1" presStyleCnt="2"/>
      <dgm:spPr/>
    </dgm:pt>
    <dgm:pt modelId="{D872C505-F11B-4D0A-906E-BCF045231906}" type="pres">
      <dgm:prSet presAssocID="{C5DA46C7-332B-4DDA-9570-98F4FC41D646}" presName="node" presStyleLbl="node1" presStyleIdx="2" presStyleCnt="3" custLinFactNeighborX="61500" custLinFactNeighborY="112">
        <dgm:presLayoutVars>
          <dgm:bulletEnabled val="1"/>
        </dgm:presLayoutVars>
      </dgm:prSet>
      <dgm:spPr/>
    </dgm:pt>
  </dgm:ptLst>
  <dgm:cxnLst>
    <dgm:cxn modelId="{49A5542B-53D5-4134-A13B-9434B828554C}" srcId="{AA5172D9-8D12-43D2-9ADA-92233315F57C}" destId="{C5DA46C7-332B-4DDA-9570-98F4FC41D646}" srcOrd="2" destOrd="0" parTransId="{D77C3675-CF81-4B92-9BB8-ACC9B091558F}" sibTransId="{EADF4619-E871-4F81-B212-1BDD6823B8ED}"/>
    <dgm:cxn modelId="{4598243C-3BEF-40C2-B791-02162A97BA9F}" type="presOf" srcId="{735247C2-222A-4DBC-8BC7-9667D9FBA41C}" destId="{A62BD769-402D-4B11-ABBB-B2FFC6776BF5}" srcOrd="0" destOrd="0" presId="urn:microsoft.com/office/officeart/2016/7/layout/RepeatingBendingProcessNew"/>
    <dgm:cxn modelId="{AA21ED45-448E-4B62-BE91-302D17AE6813}" srcId="{AA5172D9-8D12-43D2-9ADA-92233315F57C}" destId="{7BE6ECD4-FE17-47B8-95DE-8DE8BD4BEE30}" srcOrd="1" destOrd="0" parTransId="{12DA0C49-31E8-4847-AC19-85675FBD0CD9}" sibTransId="{ECB41F45-A0EA-4E08-A649-F00374929892}"/>
    <dgm:cxn modelId="{C948234B-DE37-46D5-B68B-47621052946E}" type="presOf" srcId="{ECB41F45-A0EA-4E08-A649-F00374929892}" destId="{E794A297-0B38-45E4-8E59-281F0312E864}" srcOrd="1" destOrd="0" presId="urn:microsoft.com/office/officeart/2016/7/layout/RepeatingBendingProcessNew"/>
    <dgm:cxn modelId="{4354236E-CAAA-4BFA-AE0D-1C7EED1F294D}" type="presOf" srcId="{DE2A7786-36D5-4D03-9D5A-81BAA5AB1397}" destId="{2F321204-E5B4-423E-B710-45278EB6C954}" srcOrd="1" destOrd="0" presId="urn:microsoft.com/office/officeart/2016/7/layout/RepeatingBendingProcessNew"/>
    <dgm:cxn modelId="{47E58F52-738F-4DEB-B449-069DEFEFCC9C}" type="presOf" srcId="{ECB41F45-A0EA-4E08-A649-F00374929892}" destId="{5D5C5E2D-3FAF-4F33-848B-18AEA1F67750}" srcOrd="0" destOrd="0" presId="urn:microsoft.com/office/officeart/2016/7/layout/RepeatingBendingProcessNew"/>
    <dgm:cxn modelId="{5A0E6759-02EF-4E96-B3A8-9A68F962A6D0}" type="presOf" srcId="{DE2A7786-36D5-4D03-9D5A-81BAA5AB1397}" destId="{29F0C129-DC19-49B9-84B7-074FF8BEE511}" srcOrd="0" destOrd="0" presId="urn:microsoft.com/office/officeart/2016/7/layout/RepeatingBendingProcessNew"/>
    <dgm:cxn modelId="{AED5A691-93E5-4C1D-BA54-9793A91E7DF8}" srcId="{AA5172D9-8D12-43D2-9ADA-92233315F57C}" destId="{735247C2-222A-4DBC-8BC7-9667D9FBA41C}" srcOrd="0" destOrd="0" parTransId="{03A7E57D-2634-4B41-AF4B-2F099B331916}" sibTransId="{DE2A7786-36D5-4D03-9D5A-81BAA5AB1397}"/>
    <dgm:cxn modelId="{C91813C6-7AB7-4190-91E5-44916831EB32}" type="presOf" srcId="{7BE6ECD4-FE17-47B8-95DE-8DE8BD4BEE30}" destId="{8AE87329-635F-439A-A634-47B0738180EB}" srcOrd="0" destOrd="0" presId="urn:microsoft.com/office/officeart/2016/7/layout/RepeatingBendingProcessNew"/>
    <dgm:cxn modelId="{7BA77EC7-C6C5-40A6-B418-D40103D1BB65}" type="presOf" srcId="{C5DA46C7-332B-4DDA-9570-98F4FC41D646}" destId="{D872C505-F11B-4D0A-906E-BCF045231906}" srcOrd="0" destOrd="0" presId="urn:microsoft.com/office/officeart/2016/7/layout/RepeatingBendingProcessNew"/>
    <dgm:cxn modelId="{CBADBCD7-8112-4673-A17F-2516E217A357}" type="presOf" srcId="{AA5172D9-8D12-43D2-9ADA-92233315F57C}" destId="{161F3809-FCCB-4140-9740-C8C8A998D4DE}" srcOrd="0" destOrd="0" presId="urn:microsoft.com/office/officeart/2016/7/layout/RepeatingBendingProcessNew"/>
    <dgm:cxn modelId="{541B44CE-6506-4BCC-A216-06D6F722AF46}" type="presParOf" srcId="{161F3809-FCCB-4140-9740-C8C8A998D4DE}" destId="{A62BD769-402D-4B11-ABBB-B2FFC6776BF5}" srcOrd="0" destOrd="0" presId="urn:microsoft.com/office/officeart/2016/7/layout/RepeatingBendingProcessNew"/>
    <dgm:cxn modelId="{6C5177A0-A1A2-4C1D-B8CC-F147449EDDC5}" type="presParOf" srcId="{161F3809-FCCB-4140-9740-C8C8A998D4DE}" destId="{29F0C129-DC19-49B9-84B7-074FF8BEE511}" srcOrd="1" destOrd="0" presId="urn:microsoft.com/office/officeart/2016/7/layout/RepeatingBendingProcessNew"/>
    <dgm:cxn modelId="{7CFC95CC-51CD-4714-9A3C-653649424D99}" type="presParOf" srcId="{29F0C129-DC19-49B9-84B7-074FF8BEE511}" destId="{2F321204-E5B4-423E-B710-45278EB6C954}" srcOrd="0" destOrd="0" presId="urn:microsoft.com/office/officeart/2016/7/layout/RepeatingBendingProcessNew"/>
    <dgm:cxn modelId="{584B637E-1C6A-4CC2-B17C-E168C6688A3C}" type="presParOf" srcId="{161F3809-FCCB-4140-9740-C8C8A998D4DE}" destId="{8AE87329-635F-439A-A634-47B0738180EB}" srcOrd="2" destOrd="0" presId="urn:microsoft.com/office/officeart/2016/7/layout/RepeatingBendingProcessNew"/>
    <dgm:cxn modelId="{77C56374-BCD2-4A33-A128-DD5B8684EF59}" type="presParOf" srcId="{161F3809-FCCB-4140-9740-C8C8A998D4DE}" destId="{5D5C5E2D-3FAF-4F33-848B-18AEA1F67750}" srcOrd="3" destOrd="0" presId="urn:microsoft.com/office/officeart/2016/7/layout/RepeatingBendingProcessNew"/>
    <dgm:cxn modelId="{2436D9FB-4916-4287-9A63-9608B8672D37}" type="presParOf" srcId="{5D5C5E2D-3FAF-4F33-848B-18AEA1F67750}" destId="{E794A297-0B38-45E4-8E59-281F0312E864}" srcOrd="0" destOrd="0" presId="urn:microsoft.com/office/officeart/2016/7/layout/RepeatingBendingProcessNew"/>
    <dgm:cxn modelId="{3818412D-85EA-4DFC-A03A-9D387CDEFE87}" type="presParOf" srcId="{161F3809-FCCB-4140-9740-C8C8A998D4DE}" destId="{D872C505-F11B-4D0A-906E-BCF045231906}"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9DDA8F-747A-45F3-8F14-81C6E13B9D5A}"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B575700-63A5-4383-B18B-ECA159633863}">
      <dgm:prSet/>
      <dgm:spPr/>
      <dgm:t>
        <a:bodyPr/>
        <a:lstStyle/>
        <a:p>
          <a:pPr>
            <a:lnSpc>
              <a:spcPct val="100000"/>
            </a:lnSpc>
          </a:pPr>
          <a:r>
            <a:rPr lang="en-US"/>
            <a:t> </a:t>
          </a:r>
        </a:p>
      </dgm:t>
    </dgm:pt>
    <dgm:pt modelId="{B57DD6CE-BE06-4C14-89A2-BA6BB7E5C07C}" type="parTrans" cxnId="{5F51777D-DFA7-4528-B463-4EE247F8DD5A}">
      <dgm:prSet/>
      <dgm:spPr/>
      <dgm:t>
        <a:bodyPr/>
        <a:lstStyle/>
        <a:p>
          <a:endParaRPr lang="en-US"/>
        </a:p>
      </dgm:t>
    </dgm:pt>
    <dgm:pt modelId="{AA48CAA5-A905-4B13-B316-C9FE55A02CCF}" type="sibTrans" cxnId="{5F51777D-DFA7-4528-B463-4EE247F8DD5A}">
      <dgm:prSet/>
      <dgm:spPr/>
      <dgm:t>
        <a:bodyPr/>
        <a:lstStyle/>
        <a:p>
          <a:endParaRPr lang="en-US"/>
        </a:p>
      </dgm:t>
    </dgm:pt>
    <dgm:pt modelId="{48A410F5-8B75-4E06-8508-1C48E2A683F6}">
      <dgm:prSet custT="1"/>
      <dgm:spPr/>
      <dgm:t>
        <a:bodyPr/>
        <a:lstStyle/>
        <a:p>
          <a:pPr>
            <a:lnSpc>
              <a:spcPct val="100000"/>
            </a:lnSpc>
          </a:pPr>
          <a:r>
            <a:rPr lang="en-US" sz="1600"/>
            <a:t>Na </a:t>
          </a:r>
          <a:r>
            <a:rPr lang="en-US" sz="1600" err="1"/>
            <a:t>een</a:t>
          </a:r>
          <a:r>
            <a:rPr lang="en-US" sz="1600"/>
            <a:t> </a:t>
          </a:r>
          <a:r>
            <a:rPr lang="en-US" sz="1600" err="1"/>
            <a:t>éénmalige</a:t>
          </a:r>
          <a:r>
            <a:rPr lang="en-US" sz="1600"/>
            <a:t> </a:t>
          </a:r>
          <a:r>
            <a:rPr lang="en-US" sz="1600" err="1"/>
            <a:t>betaling</a:t>
          </a:r>
          <a:r>
            <a:rPr lang="en-US" sz="1600"/>
            <a:t> (12€ via </a:t>
          </a:r>
          <a:r>
            <a:rPr lang="en-US" sz="1600" err="1"/>
            <a:t>Paypal</a:t>
          </a:r>
          <a:r>
            <a:rPr lang="en-US" sz="1600"/>
            <a:t>) </a:t>
          </a:r>
          <a:r>
            <a:rPr lang="en-US" sz="1600" err="1"/>
            <a:t>en</a:t>
          </a:r>
          <a:r>
            <a:rPr lang="en-US" sz="1600"/>
            <a:t> </a:t>
          </a:r>
          <a:r>
            <a:rPr lang="en-US" sz="1600" err="1"/>
            <a:t>na</a:t>
          </a:r>
          <a:r>
            <a:rPr lang="en-US" sz="1600"/>
            <a:t> het </a:t>
          </a:r>
          <a:r>
            <a:rPr lang="en-US" sz="1600" err="1"/>
            <a:t>verkrijgen</a:t>
          </a:r>
          <a:r>
            <a:rPr lang="en-US" sz="1600"/>
            <a:t> van je </a:t>
          </a:r>
          <a:r>
            <a:rPr lang="en-US" sz="1600" err="1"/>
            <a:t>booknumber</a:t>
          </a:r>
          <a:r>
            <a:rPr lang="en-US" sz="1600"/>
            <a:t> </a:t>
          </a:r>
          <a:r>
            <a:rPr lang="en-US" sz="1600" err="1"/>
            <a:t>kan</a:t>
          </a:r>
          <a:r>
            <a:rPr lang="en-US" sz="1600"/>
            <a:t> je </a:t>
          </a:r>
          <a:r>
            <a:rPr lang="en-US" sz="1600" err="1"/>
            <a:t>starten</a:t>
          </a:r>
          <a:r>
            <a:rPr lang="en-US" sz="1600"/>
            <a:t> met WAB </a:t>
          </a:r>
          <a:r>
            <a:rPr lang="en-US" sz="1600" err="1"/>
            <a:t>en</a:t>
          </a:r>
          <a:r>
            <a:rPr lang="en-US" sz="1600"/>
            <a:t> de </a:t>
          </a:r>
          <a:r>
            <a:rPr lang="en-US" sz="1600" err="1"/>
            <a:t>verschillende</a:t>
          </a:r>
          <a:r>
            <a:rPr lang="en-US" sz="1600"/>
            <a:t>/</a:t>
          </a:r>
          <a:r>
            <a:rPr lang="en-US" sz="1600" err="1"/>
            <a:t>gewenste</a:t>
          </a:r>
          <a:r>
            <a:rPr lang="en-US" sz="1600"/>
            <a:t> awards </a:t>
          </a:r>
          <a:r>
            <a:rPr lang="en-US" sz="1600" err="1"/>
            <a:t>achterna</a:t>
          </a:r>
          <a:r>
            <a:rPr lang="en-US" sz="1600"/>
            <a:t> </a:t>
          </a:r>
          <a:r>
            <a:rPr lang="en-US" sz="1600" err="1"/>
            <a:t>jagen</a:t>
          </a:r>
          <a:r>
            <a:rPr lang="en-US" sz="1600"/>
            <a:t>!</a:t>
          </a:r>
        </a:p>
      </dgm:t>
    </dgm:pt>
    <dgm:pt modelId="{CD04741D-CCB3-4BC6-BBF5-D1A41B9FB284}" type="parTrans" cxnId="{8B99955A-13ED-430D-8A27-299552A897D8}">
      <dgm:prSet/>
      <dgm:spPr/>
      <dgm:t>
        <a:bodyPr/>
        <a:lstStyle/>
        <a:p>
          <a:endParaRPr lang="en-US"/>
        </a:p>
      </dgm:t>
    </dgm:pt>
    <dgm:pt modelId="{B1252F6C-8990-4C7C-BC9D-2807E4E1B08C}" type="sibTrans" cxnId="{8B99955A-13ED-430D-8A27-299552A897D8}">
      <dgm:prSet/>
      <dgm:spPr/>
      <dgm:t>
        <a:bodyPr/>
        <a:lstStyle/>
        <a:p>
          <a:endParaRPr lang="en-US"/>
        </a:p>
      </dgm:t>
    </dgm:pt>
    <dgm:pt modelId="{298172DC-9A65-4354-A90A-3AF98D2896BA}" type="pres">
      <dgm:prSet presAssocID="{249DDA8F-747A-45F3-8F14-81C6E13B9D5A}" presName="root" presStyleCnt="0">
        <dgm:presLayoutVars>
          <dgm:dir/>
          <dgm:resizeHandles val="exact"/>
        </dgm:presLayoutVars>
      </dgm:prSet>
      <dgm:spPr/>
    </dgm:pt>
    <dgm:pt modelId="{9A893BBB-EDC5-465E-B11D-CABD9F7E8617}" type="pres">
      <dgm:prSet presAssocID="{5B575700-63A5-4383-B18B-ECA159633863}" presName="compNode" presStyleCnt="0"/>
      <dgm:spPr/>
    </dgm:pt>
    <dgm:pt modelId="{04E46ADE-76E3-4597-A127-CF54F40D8DBF}" type="pres">
      <dgm:prSet presAssocID="{5B575700-63A5-4383-B18B-ECA159633863}" presName="iconRect" presStyleLbl="node1" presStyleIdx="0" presStyleCnt="2" custLinFactX="60048" custLinFactNeighborX="100000" custLinFactNeighborY="-385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ld"/>
        </a:ext>
      </dgm:extLst>
    </dgm:pt>
    <dgm:pt modelId="{438904A3-5E78-403E-AF30-BB314073AE2E}" type="pres">
      <dgm:prSet presAssocID="{5B575700-63A5-4383-B18B-ECA159633863}" presName="spaceRect" presStyleCnt="0"/>
      <dgm:spPr/>
    </dgm:pt>
    <dgm:pt modelId="{A7D5BE09-95CA-4866-B9DB-28CB63780257}" type="pres">
      <dgm:prSet presAssocID="{5B575700-63A5-4383-B18B-ECA159633863}" presName="textRect" presStyleLbl="revTx" presStyleIdx="0" presStyleCnt="2">
        <dgm:presLayoutVars>
          <dgm:chMax val="1"/>
          <dgm:chPref val="1"/>
        </dgm:presLayoutVars>
      </dgm:prSet>
      <dgm:spPr/>
    </dgm:pt>
    <dgm:pt modelId="{23A431CE-CC72-4715-8CC8-3D765457CB2B}" type="pres">
      <dgm:prSet presAssocID="{AA48CAA5-A905-4B13-B316-C9FE55A02CCF}" presName="sibTrans" presStyleCnt="0"/>
      <dgm:spPr/>
    </dgm:pt>
    <dgm:pt modelId="{43F2E899-8B0C-4F8D-AF7A-D34DCA20DED1}" type="pres">
      <dgm:prSet presAssocID="{48A410F5-8B75-4E06-8508-1C48E2A683F6}" presName="compNode" presStyleCnt="0"/>
      <dgm:spPr/>
    </dgm:pt>
    <dgm:pt modelId="{9C9AD736-C430-4B87-935A-D3B071913A16}" type="pres">
      <dgm:prSet presAssocID="{48A410F5-8B75-4E06-8508-1C48E2A683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uro silhouet"/>
        </a:ext>
      </dgm:extLst>
    </dgm:pt>
    <dgm:pt modelId="{7CAAD21E-5D2C-4E82-87FD-3011A0CBBC74}" type="pres">
      <dgm:prSet presAssocID="{48A410F5-8B75-4E06-8508-1C48E2A683F6}" presName="spaceRect" presStyleCnt="0"/>
      <dgm:spPr/>
    </dgm:pt>
    <dgm:pt modelId="{26B22C48-6318-4A72-9E8C-A9937FA1357E}" type="pres">
      <dgm:prSet presAssocID="{48A410F5-8B75-4E06-8508-1C48E2A683F6}" presName="textRect" presStyleLbl="revTx" presStyleIdx="1" presStyleCnt="2" custScaleX="260614" custScaleY="172714" custLinFactNeighborX="-62883" custLinFactNeighborY="12216">
        <dgm:presLayoutVars>
          <dgm:chMax val="1"/>
          <dgm:chPref val="1"/>
        </dgm:presLayoutVars>
      </dgm:prSet>
      <dgm:spPr/>
    </dgm:pt>
  </dgm:ptLst>
  <dgm:cxnLst>
    <dgm:cxn modelId="{47C56B1D-FEEE-4332-B90A-F585383EA944}" type="presOf" srcId="{48A410F5-8B75-4E06-8508-1C48E2A683F6}" destId="{26B22C48-6318-4A72-9E8C-A9937FA1357E}" srcOrd="0" destOrd="0" presId="urn:microsoft.com/office/officeart/2018/2/layout/IconLabelList"/>
    <dgm:cxn modelId="{8B99955A-13ED-430D-8A27-299552A897D8}" srcId="{249DDA8F-747A-45F3-8F14-81C6E13B9D5A}" destId="{48A410F5-8B75-4E06-8508-1C48E2A683F6}" srcOrd="1" destOrd="0" parTransId="{CD04741D-CCB3-4BC6-BBF5-D1A41B9FB284}" sibTransId="{B1252F6C-8990-4C7C-BC9D-2807E4E1B08C}"/>
    <dgm:cxn modelId="{5F51777D-DFA7-4528-B463-4EE247F8DD5A}" srcId="{249DDA8F-747A-45F3-8F14-81C6E13B9D5A}" destId="{5B575700-63A5-4383-B18B-ECA159633863}" srcOrd="0" destOrd="0" parTransId="{B57DD6CE-BE06-4C14-89A2-BA6BB7E5C07C}" sibTransId="{AA48CAA5-A905-4B13-B316-C9FE55A02CCF}"/>
    <dgm:cxn modelId="{023592BC-2512-481F-90B8-8C7E0E63FE00}" type="presOf" srcId="{5B575700-63A5-4383-B18B-ECA159633863}" destId="{A7D5BE09-95CA-4866-B9DB-28CB63780257}" srcOrd="0" destOrd="0" presId="urn:microsoft.com/office/officeart/2018/2/layout/IconLabelList"/>
    <dgm:cxn modelId="{23FB4AF3-333C-4CE4-BDD1-D2D67CCCD0FA}" type="presOf" srcId="{249DDA8F-747A-45F3-8F14-81C6E13B9D5A}" destId="{298172DC-9A65-4354-A90A-3AF98D2896BA}" srcOrd="0" destOrd="0" presId="urn:microsoft.com/office/officeart/2018/2/layout/IconLabelList"/>
    <dgm:cxn modelId="{648BF2AF-0692-425A-ADFA-DDE0D6A468CB}" type="presParOf" srcId="{298172DC-9A65-4354-A90A-3AF98D2896BA}" destId="{9A893BBB-EDC5-465E-B11D-CABD9F7E8617}" srcOrd="0" destOrd="0" presId="urn:microsoft.com/office/officeart/2018/2/layout/IconLabelList"/>
    <dgm:cxn modelId="{6EE8C050-D888-4799-961A-99E9AC921B8A}" type="presParOf" srcId="{9A893BBB-EDC5-465E-B11D-CABD9F7E8617}" destId="{04E46ADE-76E3-4597-A127-CF54F40D8DBF}" srcOrd="0" destOrd="0" presId="urn:microsoft.com/office/officeart/2018/2/layout/IconLabelList"/>
    <dgm:cxn modelId="{922745DD-F73B-4D63-B06D-CA64B949E3FA}" type="presParOf" srcId="{9A893BBB-EDC5-465E-B11D-CABD9F7E8617}" destId="{438904A3-5E78-403E-AF30-BB314073AE2E}" srcOrd="1" destOrd="0" presId="urn:microsoft.com/office/officeart/2018/2/layout/IconLabelList"/>
    <dgm:cxn modelId="{15198A4E-716A-4B08-B366-6C2B6DCADC17}" type="presParOf" srcId="{9A893BBB-EDC5-465E-B11D-CABD9F7E8617}" destId="{A7D5BE09-95CA-4866-B9DB-28CB63780257}" srcOrd="2" destOrd="0" presId="urn:microsoft.com/office/officeart/2018/2/layout/IconLabelList"/>
    <dgm:cxn modelId="{F601B000-4461-41D0-BE64-868CA8410244}" type="presParOf" srcId="{298172DC-9A65-4354-A90A-3AF98D2896BA}" destId="{23A431CE-CC72-4715-8CC8-3D765457CB2B}" srcOrd="1" destOrd="0" presId="urn:microsoft.com/office/officeart/2018/2/layout/IconLabelList"/>
    <dgm:cxn modelId="{B9292C8B-68A4-426F-99BB-58D75F53734E}" type="presParOf" srcId="{298172DC-9A65-4354-A90A-3AF98D2896BA}" destId="{43F2E899-8B0C-4F8D-AF7A-D34DCA20DED1}" srcOrd="2" destOrd="0" presId="urn:microsoft.com/office/officeart/2018/2/layout/IconLabelList"/>
    <dgm:cxn modelId="{861CE412-86A5-48B7-B6B5-A06631D0C5BA}" type="presParOf" srcId="{43F2E899-8B0C-4F8D-AF7A-D34DCA20DED1}" destId="{9C9AD736-C430-4B87-935A-D3B071913A16}" srcOrd="0" destOrd="0" presId="urn:microsoft.com/office/officeart/2018/2/layout/IconLabelList"/>
    <dgm:cxn modelId="{DFE39FCF-2D98-4D2A-B874-5AFC9EBE6809}" type="presParOf" srcId="{43F2E899-8B0C-4F8D-AF7A-D34DCA20DED1}" destId="{7CAAD21E-5D2C-4E82-87FD-3011A0CBBC74}" srcOrd="1" destOrd="0" presId="urn:microsoft.com/office/officeart/2018/2/layout/IconLabelList"/>
    <dgm:cxn modelId="{D571EB9E-8C0B-49A1-9B1F-0CF03DEE6DF9}" type="presParOf" srcId="{43F2E899-8B0C-4F8D-AF7A-D34DCA20DED1}" destId="{26B22C48-6318-4A72-9E8C-A9937FA1357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D6E06B-B0DB-46C0-B2B7-0944E2511691}"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81A5261-435F-4745-981F-9A65CA2BD2B6}">
      <dgm:prSet custT="1"/>
      <dgm:spPr/>
      <dgm:t>
        <a:bodyPr/>
        <a:lstStyle/>
        <a:p>
          <a:pPr>
            <a:lnSpc>
              <a:spcPct val="100000"/>
            </a:lnSpc>
          </a:pPr>
          <a:r>
            <a:rPr lang="en-US" sz="1600"/>
            <a:t>De </a:t>
          </a:r>
          <a:r>
            <a:rPr lang="en-US" sz="1600" err="1"/>
            <a:t>aanroepfrequentie</a:t>
          </a:r>
          <a:r>
            <a:rPr lang="en-US" sz="1600"/>
            <a:t> op de 40m band is </a:t>
          </a:r>
          <a:r>
            <a:rPr lang="en-US" sz="1600" b="1"/>
            <a:t>7.160Mhz (+/- QRM). </a:t>
          </a:r>
          <a:r>
            <a:rPr lang="en-US" sz="1600" err="1"/>
            <a:t>Hier</a:t>
          </a:r>
          <a:r>
            <a:rPr lang="en-US" sz="1600"/>
            <a:t> </a:t>
          </a:r>
          <a:r>
            <a:rPr lang="en-US" sz="1600" err="1"/>
            <a:t>komen</a:t>
          </a:r>
          <a:r>
            <a:rPr lang="en-US" sz="1600"/>
            <a:t> </a:t>
          </a:r>
          <a:r>
            <a:rPr lang="en-US" sz="1600" err="1"/>
            <a:t>leden</a:t>
          </a:r>
          <a:r>
            <a:rPr lang="en-US" sz="1600"/>
            <a:t> zo </a:t>
          </a:r>
          <a:r>
            <a:rPr lang="en-US" sz="1600" err="1"/>
            <a:t>goed</a:t>
          </a:r>
          <a:r>
            <a:rPr lang="en-US" sz="1600"/>
            <a:t> </a:t>
          </a:r>
          <a:r>
            <a:rPr lang="en-US" sz="1600" err="1"/>
            <a:t>als</a:t>
          </a:r>
          <a:r>
            <a:rPr lang="en-US" sz="1600"/>
            <a:t> </a:t>
          </a:r>
          <a:r>
            <a:rPr lang="en-US" sz="1600" err="1"/>
            <a:t>dagelijks</a:t>
          </a:r>
          <a:r>
            <a:rPr lang="en-US" sz="1600"/>
            <a:t> </a:t>
          </a:r>
          <a:r>
            <a:rPr lang="en-US" sz="1600" err="1"/>
            <a:t>samen</a:t>
          </a:r>
          <a:r>
            <a:rPr lang="en-US" sz="1600"/>
            <a:t> om </a:t>
          </a:r>
          <a:r>
            <a:rPr lang="en-US" sz="1600" err="1"/>
            <a:t>signaalrapporten</a:t>
          </a:r>
          <a:r>
            <a:rPr lang="en-US" sz="1600"/>
            <a:t> </a:t>
          </a:r>
          <a:r>
            <a:rPr lang="en-US" sz="1600" err="1"/>
            <a:t>en</a:t>
          </a:r>
          <a:r>
            <a:rPr lang="en-US" sz="1600"/>
            <a:t> </a:t>
          </a:r>
          <a:r>
            <a:rPr lang="en-US" sz="1600" err="1"/>
            <a:t>booknumbers</a:t>
          </a:r>
          <a:r>
            <a:rPr lang="en-US" sz="1600"/>
            <a:t> </a:t>
          </a:r>
          <a:r>
            <a:rPr lang="en-US" sz="1600" err="1"/>
            <a:t>uit</a:t>
          </a:r>
          <a:r>
            <a:rPr lang="en-US" sz="1600"/>
            <a:t> </a:t>
          </a:r>
          <a:r>
            <a:rPr lang="en-US" sz="1600" err="1"/>
            <a:t>te</a:t>
          </a:r>
          <a:r>
            <a:rPr lang="en-US" sz="1600"/>
            <a:t> </a:t>
          </a:r>
          <a:r>
            <a:rPr lang="en-US" sz="1600" err="1"/>
            <a:t>wisselen</a:t>
          </a:r>
          <a:r>
            <a:rPr lang="en-US" sz="1600"/>
            <a:t>. </a:t>
          </a:r>
          <a:r>
            <a:rPr lang="en-US" sz="1600" err="1"/>
            <a:t>Een</a:t>
          </a:r>
          <a:r>
            <a:rPr lang="en-US" sz="1600"/>
            <a:t> net </a:t>
          </a:r>
          <a:r>
            <a:rPr lang="en-US" sz="1600" err="1"/>
            <a:t>wordt</a:t>
          </a:r>
          <a:r>
            <a:rPr lang="en-US" sz="1600"/>
            <a:t> </a:t>
          </a:r>
          <a:r>
            <a:rPr lang="en-US" sz="1600" err="1"/>
            <a:t>gevormd</a:t>
          </a:r>
          <a:r>
            <a:rPr lang="en-US" sz="1600"/>
            <a:t> </a:t>
          </a:r>
          <a:r>
            <a:rPr lang="en-US" sz="1600" err="1"/>
            <a:t>en</a:t>
          </a:r>
          <a:r>
            <a:rPr lang="en-US" sz="1600"/>
            <a:t> </a:t>
          </a:r>
          <a:r>
            <a:rPr lang="en-US" sz="1600" err="1"/>
            <a:t>wordt</a:t>
          </a:r>
          <a:r>
            <a:rPr lang="en-US" sz="1600"/>
            <a:t> </a:t>
          </a:r>
          <a:r>
            <a:rPr lang="en-US" sz="1600" err="1"/>
            <a:t>gecontroleerd</a:t>
          </a:r>
          <a:r>
            <a:rPr lang="en-US" sz="1600"/>
            <a:t> door de net controller.</a:t>
          </a:r>
        </a:p>
      </dgm:t>
    </dgm:pt>
    <dgm:pt modelId="{39DFFA50-666B-4744-9498-3AFB1EA27A05}" type="parTrans" cxnId="{04390926-6A39-446C-A650-439A1D8A153B}">
      <dgm:prSet/>
      <dgm:spPr/>
      <dgm:t>
        <a:bodyPr/>
        <a:lstStyle/>
        <a:p>
          <a:endParaRPr lang="en-US"/>
        </a:p>
      </dgm:t>
    </dgm:pt>
    <dgm:pt modelId="{C01C1A0E-CEEF-4927-BC7B-0A20B47B184C}" type="sibTrans" cxnId="{04390926-6A39-446C-A650-439A1D8A153B}">
      <dgm:prSet/>
      <dgm:spPr/>
      <dgm:t>
        <a:bodyPr/>
        <a:lstStyle/>
        <a:p>
          <a:endParaRPr lang="en-US"/>
        </a:p>
      </dgm:t>
    </dgm:pt>
    <dgm:pt modelId="{9A00E091-71B3-4630-8B05-C284D7C53E4F}">
      <dgm:prSet custT="1"/>
      <dgm:spPr/>
      <dgm:t>
        <a:bodyPr/>
        <a:lstStyle/>
        <a:p>
          <a:pPr>
            <a:lnSpc>
              <a:spcPct val="100000"/>
            </a:lnSpc>
          </a:pPr>
          <a:r>
            <a:rPr lang="en-US" sz="1600"/>
            <a:t>De </a:t>
          </a:r>
          <a:r>
            <a:rPr lang="en-US" sz="1600" err="1"/>
            <a:t>aanroepfrequentie</a:t>
          </a:r>
          <a:r>
            <a:rPr lang="en-US" sz="1600"/>
            <a:t> op </a:t>
          </a:r>
          <a:r>
            <a:rPr lang="en-US" sz="1600" b="1"/>
            <a:t>de 80m </a:t>
          </a:r>
          <a:r>
            <a:rPr lang="en-US" sz="1600"/>
            <a:t>band is </a:t>
          </a:r>
          <a:r>
            <a:rPr lang="en-US" sz="1600" b="1"/>
            <a:t>3.760Mhz</a:t>
          </a:r>
          <a:r>
            <a:rPr lang="en-US" sz="1600"/>
            <a:t>. </a:t>
          </a:r>
          <a:r>
            <a:rPr lang="en-US" sz="1600" err="1"/>
            <a:t>Hier</a:t>
          </a:r>
          <a:r>
            <a:rPr lang="en-US" sz="1600"/>
            <a:t> is minder </a:t>
          </a:r>
          <a:r>
            <a:rPr lang="en-US" sz="1600" err="1"/>
            <a:t>activiteit</a:t>
          </a:r>
          <a:r>
            <a:rPr lang="en-US" sz="1600"/>
            <a:t> dan op 40m, maar </a:t>
          </a:r>
          <a:r>
            <a:rPr lang="en-US" sz="1600" err="1"/>
            <a:t>rond</a:t>
          </a:r>
          <a:r>
            <a:rPr lang="en-US" sz="1600"/>
            <a:t> 19:30 UTC is er de </a:t>
          </a:r>
          <a:r>
            <a:rPr lang="en-US" sz="1600" err="1"/>
            <a:t>meeste</a:t>
          </a:r>
          <a:r>
            <a:rPr lang="en-US" sz="1600"/>
            <a:t> </a:t>
          </a:r>
          <a:r>
            <a:rPr lang="en-US" sz="1600" err="1"/>
            <a:t>kans</a:t>
          </a:r>
          <a:r>
            <a:rPr lang="en-US" sz="1600"/>
            <a:t> om </a:t>
          </a:r>
          <a:r>
            <a:rPr lang="en-US" sz="1600" err="1"/>
            <a:t>hier</a:t>
          </a:r>
          <a:r>
            <a:rPr lang="en-US" sz="1600"/>
            <a:t> </a:t>
          </a:r>
          <a:r>
            <a:rPr lang="en-US" sz="1600" err="1"/>
            <a:t>leden</a:t>
          </a:r>
          <a:r>
            <a:rPr lang="en-US" sz="1600"/>
            <a:t> </a:t>
          </a:r>
          <a:r>
            <a:rPr lang="en-US" sz="1600" err="1"/>
            <a:t>aan</a:t>
          </a:r>
          <a:r>
            <a:rPr lang="en-US" sz="1600"/>
            <a:t> </a:t>
          </a:r>
          <a:r>
            <a:rPr lang="en-US" sz="1600" err="1"/>
            <a:t>te</a:t>
          </a:r>
          <a:r>
            <a:rPr lang="en-US" sz="1600"/>
            <a:t> </a:t>
          </a:r>
          <a:r>
            <a:rPr lang="en-US" sz="1600" err="1"/>
            <a:t>treffen</a:t>
          </a:r>
          <a:r>
            <a:rPr lang="en-US" sz="1600"/>
            <a:t>. </a:t>
          </a:r>
        </a:p>
      </dgm:t>
    </dgm:pt>
    <dgm:pt modelId="{672699E3-A4F2-44FE-8EE6-E46895ED60D3}" type="parTrans" cxnId="{6F773BEC-7FD2-4610-9EEF-771EFD7ABD30}">
      <dgm:prSet/>
      <dgm:spPr/>
      <dgm:t>
        <a:bodyPr/>
        <a:lstStyle/>
        <a:p>
          <a:endParaRPr lang="en-US"/>
        </a:p>
      </dgm:t>
    </dgm:pt>
    <dgm:pt modelId="{87022483-77FA-430D-8A6C-BDA92D1D205C}" type="sibTrans" cxnId="{6F773BEC-7FD2-4610-9EEF-771EFD7ABD30}">
      <dgm:prSet/>
      <dgm:spPr/>
      <dgm:t>
        <a:bodyPr/>
        <a:lstStyle/>
        <a:p>
          <a:endParaRPr lang="en-US"/>
        </a:p>
      </dgm:t>
    </dgm:pt>
    <dgm:pt modelId="{B9CA2D66-AA13-4AB1-B3A9-3DCF9DD206A2}" type="pres">
      <dgm:prSet presAssocID="{B8D6E06B-B0DB-46C0-B2B7-0944E2511691}" presName="root" presStyleCnt="0">
        <dgm:presLayoutVars>
          <dgm:dir/>
          <dgm:resizeHandles val="exact"/>
        </dgm:presLayoutVars>
      </dgm:prSet>
      <dgm:spPr/>
    </dgm:pt>
    <dgm:pt modelId="{785A50F7-51B9-4EB2-BDF6-B26F08080E62}" type="pres">
      <dgm:prSet presAssocID="{481A5261-435F-4745-981F-9A65CA2BD2B6}" presName="compNode" presStyleCnt="0"/>
      <dgm:spPr/>
    </dgm:pt>
    <dgm:pt modelId="{F1D0DA06-B8A6-447E-9929-9DFBDE829293}" type="pres">
      <dgm:prSet presAssocID="{481A5261-435F-4745-981F-9A65CA2BD2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50800" dir="5400000" algn="ctr" rotWithShape="0">
            <a:srgbClr val="000000">
              <a:alpha val="43137"/>
            </a:srgbClr>
          </a:outerShdw>
        </a:effectLst>
      </dgm:spPr>
      <dgm:extLst>
        <a:ext uri="{E40237B7-FDA0-4F09-8148-C483321AD2D9}">
          <dgm14:cNvPr xmlns:dgm14="http://schemas.microsoft.com/office/drawing/2010/diagram" id="0" name="" descr="DJ"/>
        </a:ext>
      </dgm:extLst>
    </dgm:pt>
    <dgm:pt modelId="{CE5A0174-89BD-4744-8211-2945F8EB749A}" type="pres">
      <dgm:prSet presAssocID="{481A5261-435F-4745-981F-9A65CA2BD2B6}" presName="spaceRect" presStyleCnt="0"/>
      <dgm:spPr/>
    </dgm:pt>
    <dgm:pt modelId="{20DB5740-EE9F-4534-BD12-9A5F83BF5CBC}" type="pres">
      <dgm:prSet presAssocID="{481A5261-435F-4745-981F-9A65CA2BD2B6}" presName="textRect" presStyleLbl="revTx" presStyleIdx="0" presStyleCnt="2" custScaleY="168411">
        <dgm:presLayoutVars>
          <dgm:chMax val="1"/>
          <dgm:chPref val="1"/>
        </dgm:presLayoutVars>
      </dgm:prSet>
      <dgm:spPr/>
    </dgm:pt>
    <dgm:pt modelId="{076A4892-3E02-4E2C-B69E-70454C93B8DA}" type="pres">
      <dgm:prSet presAssocID="{C01C1A0E-CEEF-4927-BC7B-0A20B47B184C}" presName="sibTrans" presStyleCnt="0"/>
      <dgm:spPr/>
    </dgm:pt>
    <dgm:pt modelId="{68A9021D-9174-4CD6-B0AF-F98224EB55CA}" type="pres">
      <dgm:prSet presAssocID="{9A00E091-71B3-4630-8B05-C284D7C53E4F}" presName="compNode" presStyleCnt="0"/>
      <dgm:spPr/>
    </dgm:pt>
    <dgm:pt modelId="{064CF6A2-6A5C-4DE3-84B4-FB084E89908F}" type="pres">
      <dgm:prSet presAssocID="{9A00E091-71B3-4630-8B05-C284D7C53E4F}" presName="iconRect" presStyleLbl="node1" presStyleIdx="1" presStyleCnt="2" custScaleY="98066"/>
      <dgm:spPr>
        <a:blipFill dpi="0" rotWithShape="1">
          <a:blip xmlns:r="http://schemas.openxmlformats.org/officeDocument/2006/relationships" r:embed="rId3">
            <a:alphaModFix amt="48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0800" dist="50800" dir="5400000" algn="ctr" rotWithShape="0">
            <a:srgbClr val="000000">
              <a:alpha val="43137"/>
            </a:srgbClr>
          </a:outerShdw>
        </a:effectLst>
      </dgm:spPr>
      <dgm:extLst>
        <a:ext uri="{E40237B7-FDA0-4F09-8148-C483321AD2D9}">
          <dgm14:cNvPr xmlns:dgm14="http://schemas.microsoft.com/office/drawing/2010/diagram" id="0" name="" descr="Callcenter met effen opvulling"/>
        </a:ext>
      </dgm:extLst>
    </dgm:pt>
    <dgm:pt modelId="{601280F1-E9B8-47A7-920B-8FADA6C72414}" type="pres">
      <dgm:prSet presAssocID="{9A00E091-71B3-4630-8B05-C284D7C53E4F}" presName="spaceRect" presStyleCnt="0"/>
      <dgm:spPr/>
    </dgm:pt>
    <dgm:pt modelId="{5C7480A9-546A-40B3-858F-FF34ADEC8CE3}" type="pres">
      <dgm:prSet presAssocID="{9A00E091-71B3-4630-8B05-C284D7C53E4F}" presName="textRect" presStyleLbl="revTx" presStyleIdx="1" presStyleCnt="2" custScaleY="169428">
        <dgm:presLayoutVars>
          <dgm:chMax val="1"/>
          <dgm:chPref val="1"/>
        </dgm:presLayoutVars>
      </dgm:prSet>
      <dgm:spPr/>
    </dgm:pt>
  </dgm:ptLst>
  <dgm:cxnLst>
    <dgm:cxn modelId="{04390926-6A39-446C-A650-439A1D8A153B}" srcId="{B8D6E06B-B0DB-46C0-B2B7-0944E2511691}" destId="{481A5261-435F-4745-981F-9A65CA2BD2B6}" srcOrd="0" destOrd="0" parTransId="{39DFFA50-666B-4744-9498-3AFB1EA27A05}" sibTransId="{C01C1A0E-CEEF-4927-BC7B-0A20B47B184C}"/>
    <dgm:cxn modelId="{2F77D64F-A4B3-4446-B939-03F1F78901B0}" type="presOf" srcId="{B8D6E06B-B0DB-46C0-B2B7-0944E2511691}" destId="{B9CA2D66-AA13-4AB1-B3A9-3DCF9DD206A2}" srcOrd="0" destOrd="0" presId="urn:microsoft.com/office/officeart/2018/2/layout/IconLabelList"/>
    <dgm:cxn modelId="{34BB2181-0D51-4FF4-9EFB-DBAE2EBEB431}" type="presOf" srcId="{9A00E091-71B3-4630-8B05-C284D7C53E4F}" destId="{5C7480A9-546A-40B3-858F-FF34ADEC8CE3}" srcOrd="0" destOrd="0" presId="urn:microsoft.com/office/officeart/2018/2/layout/IconLabelList"/>
    <dgm:cxn modelId="{2DA2E7BE-9512-4703-9DBA-E459414AF28C}" type="presOf" srcId="{481A5261-435F-4745-981F-9A65CA2BD2B6}" destId="{20DB5740-EE9F-4534-BD12-9A5F83BF5CBC}" srcOrd="0" destOrd="0" presId="urn:microsoft.com/office/officeart/2018/2/layout/IconLabelList"/>
    <dgm:cxn modelId="{6F773BEC-7FD2-4610-9EEF-771EFD7ABD30}" srcId="{B8D6E06B-B0DB-46C0-B2B7-0944E2511691}" destId="{9A00E091-71B3-4630-8B05-C284D7C53E4F}" srcOrd="1" destOrd="0" parTransId="{672699E3-A4F2-44FE-8EE6-E46895ED60D3}" sibTransId="{87022483-77FA-430D-8A6C-BDA92D1D205C}"/>
    <dgm:cxn modelId="{24E63ECA-F0E0-46FD-ABC3-B101128B0EBF}" type="presParOf" srcId="{B9CA2D66-AA13-4AB1-B3A9-3DCF9DD206A2}" destId="{785A50F7-51B9-4EB2-BDF6-B26F08080E62}" srcOrd="0" destOrd="0" presId="urn:microsoft.com/office/officeart/2018/2/layout/IconLabelList"/>
    <dgm:cxn modelId="{81FF47F7-188C-491D-9C72-FF6A5BCC296C}" type="presParOf" srcId="{785A50F7-51B9-4EB2-BDF6-B26F08080E62}" destId="{F1D0DA06-B8A6-447E-9929-9DFBDE829293}" srcOrd="0" destOrd="0" presId="urn:microsoft.com/office/officeart/2018/2/layout/IconLabelList"/>
    <dgm:cxn modelId="{9E669F8C-79E2-4372-B1D0-9B794C0B5199}" type="presParOf" srcId="{785A50F7-51B9-4EB2-BDF6-B26F08080E62}" destId="{CE5A0174-89BD-4744-8211-2945F8EB749A}" srcOrd="1" destOrd="0" presId="urn:microsoft.com/office/officeart/2018/2/layout/IconLabelList"/>
    <dgm:cxn modelId="{EA4E3CF7-01B0-4463-AC9F-506EA3132593}" type="presParOf" srcId="{785A50F7-51B9-4EB2-BDF6-B26F08080E62}" destId="{20DB5740-EE9F-4534-BD12-9A5F83BF5CBC}" srcOrd="2" destOrd="0" presId="urn:microsoft.com/office/officeart/2018/2/layout/IconLabelList"/>
    <dgm:cxn modelId="{6DCB7FC7-73B4-428E-937D-BA8549CF4B89}" type="presParOf" srcId="{B9CA2D66-AA13-4AB1-B3A9-3DCF9DD206A2}" destId="{076A4892-3E02-4E2C-B69E-70454C93B8DA}" srcOrd="1" destOrd="0" presId="urn:microsoft.com/office/officeart/2018/2/layout/IconLabelList"/>
    <dgm:cxn modelId="{63B548BB-B814-48F6-ADF4-F4A0F3813070}" type="presParOf" srcId="{B9CA2D66-AA13-4AB1-B3A9-3DCF9DD206A2}" destId="{68A9021D-9174-4CD6-B0AF-F98224EB55CA}" srcOrd="2" destOrd="0" presId="urn:microsoft.com/office/officeart/2018/2/layout/IconLabelList"/>
    <dgm:cxn modelId="{AE58A5B3-C5B0-4F12-9B38-C943ADBDE32C}" type="presParOf" srcId="{68A9021D-9174-4CD6-B0AF-F98224EB55CA}" destId="{064CF6A2-6A5C-4DE3-84B4-FB084E89908F}" srcOrd="0" destOrd="0" presId="urn:microsoft.com/office/officeart/2018/2/layout/IconLabelList"/>
    <dgm:cxn modelId="{4E1324B0-761D-471B-A76B-9FAF7B56F278}" type="presParOf" srcId="{68A9021D-9174-4CD6-B0AF-F98224EB55CA}" destId="{601280F1-E9B8-47A7-920B-8FADA6C72414}" srcOrd="1" destOrd="0" presId="urn:microsoft.com/office/officeart/2018/2/layout/IconLabelList"/>
    <dgm:cxn modelId="{0F67792A-4CF5-4D87-9EEC-CE8EC6308350}" type="presParOf" srcId="{68A9021D-9174-4CD6-B0AF-F98224EB55CA}" destId="{5C7480A9-546A-40B3-858F-FF34ADEC8CE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1FC188-CCF3-4EC1-AA00-B795B8D66BDF}"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CED5D18B-C902-4503-954A-31D1FA6DBFAF}">
      <dgm:prSet/>
      <dgm:spPr/>
      <dgm:t>
        <a:bodyPr/>
        <a:lstStyle/>
        <a:p>
          <a:pPr>
            <a:lnSpc>
              <a:spcPct val="100000"/>
            </a:lnSpc>
          </a:pPr>
          <a:r>
            <a:rPr lang="nl-NL"/>
            <a:t>Het VK is onderverdeeld in vierkantjes van 10km² (</a:t>
          </a:r>
          <a:r>
            <a:rPr lang="nl-NL" err="1"/>
            <a:t>Ordnance</a:t>
          </a:r>
          <a:r>
            <a:rPr lang="nl-NL"/>
            <a:t> Survey </a:t>
          </a:r>
          <a:r>
            <a:rPr lang="nl-NL" err="1"/>
            <a:t>Grid</a:t>
          </a:r>
          <a:r>
            <a:rPr lang="nl-NL"/>
            <a:t> squares en dus </a:t>
          </a:r>
          <a:r>
            <a:rPr lang="nl-NL" b="1"/>
            <a:t>GEEN</a:t>
          </a:r>
          <a:r>
            <a:rPr lang="nl-NL"/>
            <a:t> </a:t>
          </a:r>
          <a:r>
            <a:rPr lang="nl-NL" err="1"/>
            <a:t>maidenhead</a:t>
          </a:r>
          <a:r>
            <a:rPr lang="nl-NL"/>
            <a:t> </a:t>
          </a:r>
          <a:r>
            <a:rPr lang="nl-NL" err="1"/>
            <a:t>locator</a:t>
          </a:r>
          <a:r>
            <a:rPr lang="nl-NL"/>
            <a:t> squares!) Je kan een </a:t>
          </a:r>
          <a:r>
            <a:rPr lang="nl-NL" err="1"/>
            <a:t>maidenhead</a:t>
          </a:r>
          <a:r>
            <a:rPr lang="nl-NL"/>
            <a:t> </a:t>
          </a:r>
          <a:r>
            <a:rPr lang="nl-NL" err="1"/>
            <a:t>locator</a:t>
          </a:r>
          <a:r>
            <a:rPr lang="nl-NL"/>
            <a:t> niet converteren naar een WAB-square.</a:t>
          </a:r>
          <a:endParaRPr lang="en-US"/>
        </a:p>
      </dgm:t>
    </dgm:pt>
    <dgm:pt modelId="{AECBBA33-ADFE-4B87-A4FF-7F8C89E39027}" type="parTrans" cxnId="{1FF9F6C4-3EB6-45EB-9ADB-97F34EE87CDE}">
      <dgm:prSet/>
      <dgm:spPr/>
      <dgm:t>
        <a:bodyPr/>
        <a:lstStyle/>
        <a:p>
          <a:endParaRPr lang="en-US"/>
        </a:p>
      </dgm:t>
    </dgm:pt>
    <dgm:pt modelId="{F62713B3-E356-4775-A8B7-2334CDC86D12}" type="sibTrans" cxnId="{1FF9F6C4-3EB6-45EB-9ADB-97F34EE87CDE}">
      <dgm:prSet/>
      <dgm:spPr/>
      <dgm:t>
        <a:bodyPr/>
        <a:lstStyle/>
        <a:p>
          <a:endParaRPr lang="en-US"/>
        </a:p>
      </dgm:t>
    </dgm:pt>
    <dgm:pt modelId="{50820EBE-ACC5-4135-BAF6-34F2B980C9E3}">
      <dgm:prSet/>
      <dgm:spPr/>
      <dgm:t>
        <a:bodyPr/>
        <a:lstStyle/>
        <a:p>
          <a:pPr>
            <a:lnSpc>
              <a:spcPct val="100000"/>
            </a:lnSpc>
          </a:pPr>
          <a:r>
            <a:rPr lang="nl-NL"/>
            <a:t>Je kan een </a:t>
          </a:r>
          <a:r>
            <a:rPr lang="nl-NL" u="none">
              <a:solidFill>
                <a:schemeClr val="bg1"/>
              </a:solidFill>
            </a:rPr>
            <a:t>WAB-square zoeken </a:t>
          </a:r>
          <a:r>
            <a:rPr lang="nl-NL"/>
            <a:t>a.d.h.v. een postcode (maar dit is niet altijd 100% correct) of een gps-coördinaat. </a:t>
          </a:r>
          <a:endParaRPr lang="en-US"/>
        </a:p>
      </dgm:t>
    </dgm:pt>
    <dgm:pt modelId="{62DF0BD3-E9A9-4E3B-8655-7BE642D97910}" type="parTrans" cxnId="{DD29D0CB-3C32-4FA4-B4DA-70919E103C35}">
      <dgm:prSet/>
      <dgm:spPr/>
      <dgm:t>
        <a:bodyPr/>
        <a:lstStyle/>
        <a:p>
          <a:endParaRPr lang="en-US"/>
        </a:p>
      </dgm:t>
    </dgm:pt>
    <dgm:pt modelId="{CCF0E784-A0C9-4E20-99A3-42E7E1716D31}" type="sibTrans" cxnId="{DD29D0CB-3C32-4FA4-B4DA-70919E103C35}">
      <dgm:prSet/>
      <dgm:spPr/>
      <dgm:t>
        <a:bodyPr/>
        <a:lstStyle/>
        <a:p>
          <a:endParaRPr lang="en-US"/>
        </a:p>
      </dgm:t>
    </dgm:pt>
    <dgm:pt modelId="{941067BE-816D-4184-B8BE-77A8C9A1824A}">
      <dgm:prSet/>
      <dgm:spPr/>
      <dgm:t>
        <a:bodyPr/>
        <a:lstStyle/>
        <a:p>
          <a:pPr>
            <a:lnSpc>
              <a:spcPct val="100000"/>
            </a:lnSpc>
          </a:pPr>
          <a:r>
            <a:rPr lang="nl-NL"/>
            <a:t>De veiligste en meest accurate manier is navraag te doen bij het tegenstation</a:t>
          </a:r>
          <a:r>
            <a:rPr lang="en-US"/>
            <a:t>.</a:t>
          </a:r>
        </a:p>
      </dgm:t>
    </dgm:pt>
    <dgm:pt modelId="{AF8A7F82-ED24-498A-B079-4D7ECB65E2BA}" type="parTrans" cxnId="{62F4446A-88D1-4368-96D2-426536470C19}">
      <dgm:prSet/>
      <dgm:spPr/>
      <dgm:t>
        <a:bodyPr/>
        <a:lstStyle/>
        <a:p>
          <a:endParaRPr lang="en-US"/>
        </a:p>
      </dgm:t>
    </dgm:pt>
    <dgm:pt modelId="{AA5117F8-06B7-4752-A042-8BA0831B8EFC}" type="sibTrans" cxnId="{62F4446A-88D1-4368-96D2-426536470C19}">
      <dgm:prSet/>
      <dgm:spPr/>
      <dgm:t>
        <a:bodyPr/>
        <a:lstStyle/>
        <a:p>
          <a:endParaRPr lang="en-US"/>
        </a:p>
      </dgm:t>
    </dgm:pt>
    <dgm:pt modelId="{CCE3C026-63AF-48C2-A5E0-2948C2082072}">
      <dgm:prSet/>
      <dgm:spPr/>
      <dgm:t>
        <a:bodyPr/>
        <a:lstStyle/>
        <a:p>
          <a:pPr>
            <a:lnSpc>
              <a:spcPct val="100000"/>
            </a:lnSpc>
          </a:pPr>
          <a:r>
            <a:rPr lang="nl-NL"/>
            <a:t>Gebruik </a:t>
          </a:r>
          <a:r>
            <a:rPr lang="nl-NL">
              <a:hlinkClick xmlns:r="http://schemas.openxmlformats.org/officeDocument/2006/relationships" r:id="rId1"/>
            </a:rPr>
            <a:t>https://www.bnhs.co.uk/2019/technology/grabagridref/gagr.php</a:t>
          </a:r>
          <a:r>
            <a:rPr lang="nl-NL"/>
            <a:t> om het WAB-square te vinden!</a:t>
          </a:r>
        </a:p>
        <a:p>
          <a:pPr>
            <a:lnSpc>
              <a:spcPct val="100000"/>
            </a:lnSpc>
          </a:pPr>
          <a:r>
            <a:rPr lang="nl-NL"/>
            <a:t>Gebruik </a:t>
          </a:r>
          <a:r>
            <a:rPr lang="nl-NL">
              <a:hlinkClick xmlns:r="http://schemas.openxmlformats.org/officeDocument/2006/relationships" r:id="rId2"/>
            </a:rPr>
            <a:t>http://www.freemaptools.com/convert-postcode-to-ngr-htm</a:t>
          </a:r>
          <a:r>
            <a:rPr lang="nl-NL"/>
            <a:t> om Noord-Ierse squares te vinden!</a:t>
          </a:r>
        </a:p>
      </dgm:t>
    </dgm:pt>
    <dgm:pt modelId="{E26EE539-5227-4401-A1BC-A367CDF3380D}" type="parTrans" cxnId="{4DF77277-FFE2-4756-8507-E74C34A2287C}">
      <dgm:prSet/>
      <dgm:spPr/>
      <dgm:t>
        <a:bodyPr/>
        <a:lstStyle/>
        <a:p>
          <a:endParaRPr lang="en-US"/>
        </a:p>
      </dgm:t>
    </dgm:pt>
    <dgm:pt modelId="{D33A6457-3FE0-47CA-BF02-253505D26CE9}" type="sibTrans" cxnId="{4DF77277-FFE2-4756-8507-E74C34A2287C}">
      <dgm:prSet/>
      <dgm:spPr/>
      <dgm:t>
        <a:bodyPr/>
        <a:lstStyle/>
        <a:p>
          <a:endParaRPr lang="en-US"/>
        </a:p>
      </dgm:t>
    </dgm:pt>
    <dgm:pt modelId="{DEE9E7D5-47EF-40C2-B1BA-62A9C721B8BD}" type="pres">
      <dgm:prSet presAssocID="{9D1FC188-CCF3-4EC1-AA00-B795B8D66BDF}" presName="root" presStyleCnt="0">
        <dgm:presLayoutVars>
          <dgm:dir/>
          <dgm:resizeHandles val="exact"/>
        </dgm:presLayoutVars>
      </dgm:prSet>
      <dgm:spPr/>
    </dgm:pt>
    <dgm:pt modelId="{F3B52909-F99F-4846-ADCB-95BCAF79DB83}" type="pres">
      <dgm:prSet presAssocID="{CED5D18B-C902-4503-954A-31D1FA6DBFAF}" presName="compNode" presStyleCnt="0"/>
      <dgm:spPr/>
    </dgm:pt>
    <dgm:pt modelId="{6D9C47A8-1BF5-4D57-841B-C2F897CC8872}" type="pres">
      <dgm:prSet presAssocID="{CED5D18B-C902-4503-954A-31D1FA6DBFAF}" presName="bgRect" presStyleLbl="bgShp" presStyleIdx="0" presStyleCnt="4"/>
      <dgm:spPr>
        <a:effectLst>
          <a:outerShdw blurRad="50800" dist="101600" dir="5400000" algn="ctr" rotWithShape="0">
            <a:srgbClr val="000000">
              <a:alpha val="43137"/>
            </a:srgbClr>
          </a:outerShdw>
        </a:effectLst>
      </dgm:spPr>
    </dgm:pt>
    <dgm:pt modelId="{7F5E0353-25FC-4247-89C4-43AAA20EDDE0}" type="pres">
      <dgm:prSet presAssocID="{CED5D18B-C902-4503-954A-31D1FA6DBFAF}"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ing"/>
        </a:ext>
      </dgm:extLst>
    </dgm:pt>
    <dgm:pt modelId="{A080668F-1D9D-47BA-817B-565DC02F1D65}" type="pres">
      <dgm:prSet presAssocID="{CED5D18B-C902-4503-954A-31D1FA6DBFAF}" presName="spaceRect" presStyleCnt="0"/>
      <dgm:spPr/>
    </dgm:pt>
    <dgm:pt modelId="{C4DDF01E-0F2C-4D9F-8823-5B938A44A25B}" type="pres">
      <dgm:prSet presAssocID="{CED5D18B-C902-4503-954A-31D1FA6DBFAF}" presName="parTx" presStyleLbl="revTx" presStyleIdx="0" presStyleCnt="4">
        <dgm:presLayoutVars>
          <dgm:chMax val="0"/>
          <dgm:chPref val="0"/>
        </dgm:presLayoutVars>
      </dgm:prSet>
      <dgm:spPr/>
    </dgm:pt>
    <dgm:pt modelId="{AFC4355B-81A0-4173-B36D-7BB435C5355E}" type="pres">
      <dgm:prSet presAssocID="{F62713B3-E356-4775-A8B7-2334CDC86D12}" presName="sibTrans" presStyleCnt="0"/>
      <dgm:spPr/>
    </dgm:pt>
    <dgm:pt modelId="{7A7ED107-FCDF-4BB8-BDB8-7034E22314F9}" type="pres">
      <dgm:prSet presAssocID="{50820EBE-ACC5-4135-BAF6-34F2B980C9E3}" presName="compNode" presStyleCnt="0"/>
      <dgm:spPr/>
    </dgm:pt>
    <dgm:pt modelId="{7791EFF6-5E89-42ED-8744-5EB92525317C}" type="pres">
      <dgm:prSet presAssocID="{50820EBE-ACC5-4135-BAF6-34F2B980C9E3}" presName="bgRect" presStyleLbl="bgShp" presStyleIdx="1" presStyleCnt="4"/>
      <dgm:spPr>
        <a:effectLst>
          <a:outerShdw blurRad="50800" dist="101600" dir="5400000" algn="ctr" rotWithShape="0">
            <a:srgbClr val="000000">
              <a:alpha val="43137"/>
            </a:srgbClr>
          </a:outerShdw>
        </a:effectLst>
      </dgm:spPr>
    </dgm:pt>
    <dgm:pt modelId="{FF83F430-5F02-4B45-91F5-FABF1C98FFA6}" type="pres">
      <dgm:prSet presAssocID="{50820EBE-ACC5-4135-BAF6-34F2B980C9E3}"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ompas"/>
        </a:ext>
      </dgm:extLst>
    </dgm:pt>
    <dgm:pt modelId="{208079F1-BE7A-49B0-A9FC-C54C01FF4639}" type="pres">
      <dgm:prSet presAssocID="{50820EBE-ACC5-4135-BAF6-34F2B980C9E3}" presName="spaceRect" presStyleCnt="0"/>
      <dgm:spPr/>
    </dgm:pt>
    <dgm:pt modelId="{0A95580A-727D-47F6-A4BD-C46EEB2F8054}" type="pres">
      <dgm:prSet presAssocID="{50820EBE-ACC5-4135-BAF6-34F2B980C9E3}" presName="parTx" presStyleLbl="revTx" presStyleIdx="1" presStyleCnt="4">
        <dgm:presLayoutVars>
          <dgm:chMax val="0"/>
          <dgm:chPref val="0"/>
        </dgm:presLayoutVars>
      </dgm:prSet>
      <dgm:spPr/>
    </dgm:pt>
    <dgm:pt modelId="{A2412B26-93FD-4B4D-B4CA-3FBB4C234627}" type="pres">
      <dgm:prSet presAssocID="{CCF0E784-A0C9-4E20-99A3-42E7E1716D31}" presName="sibTrans" presStyleCnt="0"/>
      <dgm:spPr/>
    </dgm:pt>
    <dgm:pt modelId="{BA3374B9-C170-49F4-976F-7A796AB16F2B}" type="pres">
      <dgm:prSet presAssocID="{941067BE-816D-4184-B8BE-77A8C9A1824A}" presName="compNode" presStyleCnt="0"/>
      <dgm:spPr/>
    </dgm:pt>
    <dgm:pt modelId="{8BEB3BB5-072B-4D23-9D0A-EBB7C42696AE}" type="pres">
      <dgm:prSet presAssocID="{941067BE-816D-4184-B8BE-77A8C9A1824A}" presName="bgRect" presStyleLbl="bgShp" presStyleIdx="2" presStyleCnt="4"/>
      <dgm:spPr>
        <a:effectLst>
          <a:outerShdw blurRad="50800" dist="101600" dir="5400000" algn="ctr" rotWithShape="0">
            <a:srgbClr val="000000">
              <a:alpha val="43137"/>
            </a:srgbClr>
          </a:outerShdw>
        </a:effectLst>
      </dgm:spPr>
    </dgm:pt>
    <dgm:pt modelId="{F8F67C56-E88F-4386-BA08-748932BE951D}" type="pres">
      <dgm:prSet presAssocID="{941067BE-816D-4184-B8BE-77A8C9A1824A}"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el"/>
        </a:ext>
      </dgm:extLst>
    </dgm:pt>
    <dgm:pt modelId="{AB0F2EDE-9BEC-4567-8638-310D1803C7B4}" type="pres">
      <dgm:prSet presAssocID="{941067BE-816D-4184-B8BE-77A8C9A1824A}" presName="spaceRect" presStyleCnt="0"/>
      <dgm:spPr/>
    </dgm:pt>
    <dgm:pt modelId="{9FE7EE4A-F0A0-4B74-AF15-2547F5579DCF}" type="pres">
      <dgm:prSet presAssocID="{941067BE-816D-4184-B8BE-77A8C9A1824A}" presName="parTx" presStyleLbl="revTx" presStyleIdx="2" presStyleCnt="4">
        <dgm:presLayoutVars>
          <dgm:chMax val="0"/>
          <dgm:chPref val="0"/>
        </dgm:presLayoutVars>
      </dgm:prSet>
      <dgm:spPr/>
    </dgm:pt>
    <dgm:pt modelId="{B256EE0F-5991-4123-B274-FDF92136B3B0}" type="pres">
      <dgm:prSet presAssocID="{AA5117F8-06B7-4752-A042-8BA0831B8EFC}" presName="sibTrans" presStyleCnt="0"/>
      <dgm:spPr/>
    </dgm:pt>
    <dgm:pt modelId="{31B0DB2B-B3A2-4620-AB6B-19BD05406526}" type="pres">
      <dgm:prSet presAssocID="{CCE3C026-63AF-48C2-A5E0-2948C2082072}" presName="compNode" presStyleCnt="0"/>
      <dgm:spPr/>
    </dgm:pt>
    <dgm:pt modelId="{5700A499-28D1-4AD0-A9C8-67C5950FA8B0}" type="pres">
      <dgm:prSet presAssocID="{CCE3C026-63AF-48C2-A5E0-2948C2082072}" presName="bgRect" presStyleLbl="bgShp" presStyleIdx="3" presStyleCnt="4"/>
      <dgm:spPr>
        <a:effectLst>
          <a:outerShdw blurRad="50800" dist="101600" dir="5400000" algn="ctr" rotWithShape="0">
            <a:srgbClr val="000000">
              <a:alpha val="43137"/>
            </a:srgbClr>
          </a:outerShdw>
        </a:effectLst>
      </dgm:spPr>
    </dgm:pt>
    <dgm:pt modelId="{460B89E8-BCAE-4B55-AE0E-1FE13D4AEA5C}" type="pres">
      <dgm:prSet presAssocID="{CCE3C026-63AF-48C2-A5E0-2948C2082072}"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th Globe Americas"/>
        </a:ext>
      </dgm:extLst>
    </dgm:pt>
    <dgm:pt modelId="{EF566A0E-288A-48D5-AE9A-BA3120CD4A8E}" type="pres">
      <dgm:prSet presAssocID="{CCE3C026-63AF-48C2-A5E0-2948C2082072}" presName="spaceRect" presStyleCnt="0"/>
      <dgm:spPr/>
    </dgm:pt>
    <dgm:pt modelId="{9E9A5372-BD9C-4206-9A61-CD8922750CA3}" type="pres">
      <dgm:prSet presAssocID="{CCE3C026-63AF-48C2-A5E0-2948C2082072}" presName="parTx" presStyleLbl="revTx" presStyleIdx="3" presStyleCnt="4">
        <dgm:presLayoutVars>
          <dgm:chMax val="0"/>
          <dgm:chPref val="0"/>
        </dgm:presLayoutVars>
      </dgm:prSet>
      <dgm:spPr/>
    </dgm:pt>
  </dgm:ptLst>
  <dgm:cxnLst>
    <dgm:cxn modelId="{F69FA311-2441-4B48-A489-34AA00E9FD7B}" type="presOf" srcId="{CED5D18B-C902-4503-954A-31D1FA6DBFAF}" destId="{C4DDF01E-0F2C-4D9F-8823-5B938A44A25B}" srcOrd="0" destOrd="0" presId="urn:microsoft.com/office/officeart/2018/2/layout/IconVerticalSolidList"/>
    <dgm:cxn modelId="{31716E5E-9079-4370-9C48-3FF3D4FB227F}" type="presOf" srcId="{941067BE-816D-4184-B8BE-77A8C9A1824A}" destId="{9FE7EE4A-F0A0-4B74-AF15-2547F5579DCF}" srcOrd="0" destOrd="0" presId="urn:microsoft.com/office/officeart/2018/2/layout/IconVerticalSolidList"/>
    <dgm:cxn modelId="{CC6AAA48-5744-4B0B-AB98-0BC42B74C28D}" type="presOf" srcId="{50820EBE-ACC5-4135-BAF6-34F2B980C9E3}" destId="{0A95580A-727D-47F6-A4BD-C46EEB2F8054}" srcOrd="0" destOrd="0" presId="urn:microsoft.com/office/officeart/2018/2/layout/IconVerticalSolidList"/>
    <dgm:cxn modelId="{62F4446A-88D1-4368-96D2-426536470C19}" srcId="{9D1FC188-CCF3-4EC1-AA00-B795B8D66BDF}" destId="{941067BE-816D-4184-B8BE-77A8C9A1824A}" srcOrd="2" destOrd="0" parTransId="{AF8A7F82-ED24-498A-B079-4D7ECB65E2BA}" sibTransId="{AA5117F8-06B7-4752-A042-8BA0831B8EFC}"/>
    <dgm:cxn modelId="{4DF77277-FFE2-4756-8507-E74C34A2287C}" srcId="{9D1FC188-CCF3-4EC1-AA00-B795B8D66BDF}" destId="{CCE3C026-63AF-48C2-A5E0-2948C2082072}" srcOrd="3" destOrd="0" parTransId="{E26EE539-5227-4401-A1BC-A367CDF3380D}" sibTransId="{D33A6457-3FE0-47CA-BF02-253505D26CE9}"/>
    <dgm:cxn modelId="{59D4429D-73AF-45AC-92BA-FDD86A1E935A}" type="presOf" srcId="{CCE3C026-63AF-48C2-A5E0-2948C2082072}" destId="{9E9A5372-BD9C-4206-9A61-CD8922750CA3}" srcOrd="0" destOrd="0" presId="urn:microsoft.com/office/officeart/2018/2/layout/IconVerticalSolidList"/>
    <dgm:cxn modelId="{1FF9F6C4-3EB6-45EB-9ADB-97F34EE87CDE}" srcId="{9D1FC188-CCF3-4EC1-AA00-B795B8D66BDF}" destId="{CED5D18B-C902-4503-954A-31D1FA6DBFAF}" srcOrd="0" destOrd="0" parTransId="{AECBBA33-ADFE-4B87-A4FF-7F8C89E39027}" sibTransId="{F62713B3-E356-4775-A8B7-2334CDC86D12}"/>
    <dgm:cxn modelId="{DD29D0CB-3C32-4FA4-B4DA-70919E103C35}" srcId="{9D1FC188-CCF3-4EC1-AA00-B795B8D66BDF}" destId="{50820EBE-ACC5-4135-BAF6-34F2B980C9E3}" srcOrd="1" destOrd="0" parTransId="{62DF0BD3-E9A9-4E3B-8655-7BE642D97910}" sibTransId="{CCF0E784-A0C9-4E20-99A3-42E7E1716D31}"/>
    <dgm:cxn modelId="{ED778DED-A0EB-46D6-9210-4B3F29798A10}" type="presOf" srcId="{9D1FC188-CCF3-4EC1-AA00-B795B8D66BDF}" destId="{DEE9E7D5-47EF-40C2-B1BA-62A9C721B8BD}" srcOrd="0" destOrd="0" presId="urn:microsoft.com/office/officeart/2018/2/layout/IconVerticalSolidList"/>
    <dgm:cxn modelId="{1227E9C4-B2C9-4141-9153-815427B405FF}" type="presParOf" srcId="{DEE9E7D5-47EF-40C2-B1BA-62A9C721B8BD}" destId="{F3B52909-F99F-4846-ADCB-95BCAF79DB83}" srcOrd="0" destOrd="0" presId="urn:microsoft.com/office/officeart/2018/2/layout/IconVerticalSolidList"/>
    <dgm:cxn modelId="{AFDEC266-0AD8-47F7-A954-80968E6C7DCD}" type="presParOf" srcId="{F3B52909-F99F-4846-ADCB-95BCAF79DB83}" destId="{6D9C47A8-1BF5-4D57-841B-C2F897CC8872}" srcOrd="0" destOrd="0" presId="urn:microsoft.com/office/officeart/2018/2/layout/IconVerticalSolidList"/>
    <dgm:cxn modelId="{CCD05C9E-15E0-467A-8A84-63F81DC0A97F}" type="presParOf" srcId="{F3B52909-F99F-4846-ADCB-95BCAF79DB83}" destId="{7F5E0353-25FC-4247-89C4-43AAA20EDDE0}" srcOrd="1" destOrd="0" presId="urn:microsoft.com/office/officeart/2018/2/layout/IconVerticalSolidList"/>
    <dgm:cxn modelId="{DACE2E38-2EA0-46F5-9600-32DE89F3AB21}" type="presParOf" srcId="{F3B52909-F99F-4846-ADCB-95BCAF79DB83}" destId="{A080668F-1D9D-47BA-817B-565DC02F1D65}" srcOrd="2" destOrd="0" presId="urn:microsoft.com/office/officeart/2018/2/layout/IconVerticalSolidList"/>
    <dgm:cxn modelId="{422B9B4D-4C1E-4E65-886A-035FDC2D5F0C}" type="presParOf" srcId="{F3B52909-F99F-4846-ADCB-95BCAF79DB83}" destId="{C4DDF01E-0F2C-4D9F-8823-5B938A44A25B}" srcOrd="3" destOrd="0" presId="urn:microsoft.com/office/officeart/2018/2/layout/IconVerticalSolidList"/>
    <dgm:cxn modelId="{A8DF73F4-1E76-459D-A741-2BC2EFDD4E18}" type="presParOf" srcId="{DEE9E7D5-47EF-40C2-B1BA-62A9C721B8BD}" destId="{AFC4355B-81A0-4173-B36D-7BB435C5355E}" srcOrd="1" destOrd="0" presId="urn:microsoft.com/office/officeart/2018/2/layout/IconVerticalSolidList"/>
    <dgm:cxn modelId="{E2A3053E-DAD4-4BBB-8E32-428B50861E8C}" type="presParOf" srcId="{DEE9E7D5-47EF-40C2-B1BA-62A9C721B8BD}" destId="{7A7ED107-FCDF-4BB8-BDB8-7034E22314F9}" srcOrd="2" destOrd="0" presId="urn:microsoft.com/office/officeart/2018/2/layout/IconVerticalSolidList"/>
    <dgm:cxn modelId="{F948942C-6E58-4A92-BE42-7F4CF8A32294}" type="presParOf" srcId="{7A7ED107-FCDF-4BB8-BDB8-7034E22314F9}" destId="{7791EFF6-5E89-42ED-8744-5EB92525317C}" srcOrd="0" destOrd="0" presId="urn:microsoft.com/office/officeart/2018/2/layout/IconVerticalSolidList"/>
    <dgm:cxn modelId="{2675AD4A-BF70-4FAB-A0BC-9D02C6F7C265}" type="presParOf" srcId="{7A7ED107-FCDF-4BB8-BDB8-7034E22314F9}" destId="{FF83F430-5F02-4B45-91F5-FABF1C98FFA6}" srcOrd="1" destOrd="0" presId="urn:microsoft.com/office/officeart/2018/2/layout/IconVerticalSolidList"/>
    <dgm:cxn modelId="{3660F1BC-BFF8-4327-8E33-1E67D290E4EE}" type="presParOf" srcId="{7A7ED107-FCDF-4BB8-BDB8-7034E22314F9}" destId="{208079F1-BE7A-49B0-A9FC-C54C01FF4639}" srcOrd="2" destOrd="0" presId="urn:microsoft.com/office/officeart/2018/2/layout/IconVerticalSolidList"/>
    <dgm:cxn modelId="{8A054C11-C0F1-4A52-BCD8-7AF803F726B8}" type="presParOf" srcId="{7A7ED107-FCDF-4BB8-BDB8-7034E22314F9}" destId="{0A95580A-727D-47F6-A4BD-C46EEB2F8054}" srcOrd="3" destOrd="0" presId="urn:microsoft.com/office/officeart/2018/2/layout/IconVerticalSolidList"/>
    <dgm:cxn modelId="{9559093D-33CE-4586-A16E-3B1F51BC3DDC}" type="presParOf" srcId="{DEE9E7D5-47EF-40C2-B1BA-62A9C721B8BD}" destId="{A2412B26-93FD-4B4D-B4CA-3FBB4C234627}" srcOrd="3" destOrd="0" presId="urn:microsoft.com/office/officeart/2018/2/layout/IconVerticalSolidList"/>
    <dgm:cxn modelId="{746B8530-AAA4-4B2E-ADBA-F971CFDE3103}" type="presParOf" srcId="{DEE9E7D5-47EF-40C2-B1BA-62A9C721B8BD}" destId="{BA3374B9-C170-49F4-976F-7A796AB16F2B}" srcOrd="4" destOrd="0" presId="urn:microsoft.com/office/officeart/2018/2/layout/IconVerticalSolidList"/>
    <dgm:cxn modelId="{732F354D-FCB5-436B-81E7-715DBDA69494}" type="presParOf" srcId="{BA3374B9-C170-49F4-976F-7A796AB16F2B}" destId="{8BEB3BB5-072B-4D23-9D0A-EBB7C42696AE}" srcOrd="0" destOrd="0" presId="urn:microsoft.com/office/officeart/2018/2/layout/IconVerticalSolidList"/>
    <dgm:cxn modelId="{2CE277EB-357F-489E-80DC-5EB28041FFE9}" type="presParOf" srcId="{BA3374B9-C170-49F4-976F-7A796AB16F2B}" destId="{F8F67C56-E88F-4386-BA08-748932BE951D}" srcOrd="1" destOrd="0" presId="urn:microsoft.com/office/officeart/2018/2/layout/IconVerticalSolidList"/>
    <dgm:cxn modelId="{6F79A6F3-8B20-45B6-9DF3-81EBB80C1942}" type="presParOf" srcId="{BA3374B9-C170-49F4-976F-7A796AB16F2B}" destId="{AB0F2EDE-9BEC-4567-8638-310D1803C7B4}" srcOrd="2" destOrd="0" presId="urn:microsoft.com/office/officeart/2018/2/layout/IconVerticalSolidList"/>
    <dgm:cxn modelId="{1C8BAE7C-0C7D-4125-A4FE-8F42347B2FB7}" type="presParOf" srcId="{BA3374B9-C170-49F4-976F-7A796AB16F2B}" destId="{9FE7EE4A-F0A0-4B74-AF15-2547F5579DCF}" srcOrd="3" destOrd="0" presId="urn:microsoft.com/office/officeart/2018/2/layout/IconVerticalSolidList"/>
    <dgm:cxn modelId="{71AB3A65-D62C-4456-AC10-E7821B4177E6}" type="presParOf" srcId="{DEE9E7D5-47EF-40C2-B1BA-62A9C721B8BD}" destId="{B256EE0F-5991-4123-B274-FDF92136B3B0}" srcOrd="5" destOrd="0" presId="urn:microsoft.com/office/officeart/2018/2/layout/IconVerticalSolidList"/>
    <dgm:cxn modelId="{220852B5-DD47-493C-B06E-E89EE291EC4E}" type="presParOf" srcId="{DEE9E7D5-47EF-40C2-B1BA-62A9C721B8BD}" destId="{31B0DB2B-B3A2-4620-AB6B-19BD05406526}" srcOrd="6" destOrd="0" presId="urn:microsoft.com/office/officeart/2018/2/layout/IconVerticalSolidList"/>
    <dgm:cxn modelId="{337C61A4-D58F-48CE-B094-9818A080B0AB}" type="presParOf" srcId="{31B0DB2B-B3A2-4620-AB6B-19BD05406526}" destId="{5700A499-28D1-4AD0-A9C8-67C5950FA8B0}" srcOrd="0" destOrd="0" presId="urn:microsoft.com/office/officeart/2018/2/layout/IconVerticalSolidList"/>
    <dgm:cxn modelId="{64F86840-622C-48A9-8F53-5298F65A5305}" type="presParOf" srcId="{31B0DB2B-B3A2-4620-AB6B-19BD05406526}" destId="{460B89E8-BCAE-4B55-AE0E-1FE13D4AEA5C}" srcOrd="1" destOrd="0" presId="urn:microsoft.com/office/officeart/2018/2/layout/IconVerticalSolidList"/>
    <dgm:cxn modelId="{66973CB1-C60F-4321-B301-468E074571C5}" type="presParOf" srcId="{31B0DB2B-B3A2-4620-AB6B-19BD05406526}" destId="{EF566A0E-288A-48D5-AE9A-BA3120CD4A8E}" srcOrd="2" destOrd="0" presId="urn:microsoft.com/office/officeart/2018/2/layout/IconVerticalSolidList"/>
    <dgm:cxn modelId="{523FC33C-EBD2-41B9-925A-66973565FE63}" type="presParOf" srcId="{31B0DB2B-B3A2-4620-AB6B-19BD05406526}" destId="{9E9A5372-BD9C-4206-9A61-CD8922750C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48837D-287A-4365-8C4D-388EF99F7CD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29CF38-21D0-43A6-BD0A-55105D6736AD}">
      <dgm:prSet custT="1"/>
      <dgm:spPr/>
      <dgm:t>
        <a:bodyPr/>
        <a:lstStyle/>
        <a:p>
          <a:pPr>
            <a:lnSpc>
              <a:spcPct val="100000"/>
            </a:lnSpc>
          </a:pPr>
          <a:r>
            <a:rPr lang="en-US" sz="2000" err="1">
              <a:solidFill>
                <a:srgbClr val="0070C0"/>
              </a:solidFill>
            </a:rPr>
            <a:t>Bookfinder</a:t>
          </a:r>
          <a:r>
            <a:rPr lang="en-US" sz="2000">
              <a:solidFill>
                <a:srgbClr val="0070C0"/>
              </a:solidFill>
            </a:rPr>
            <a:t> Program: </a:t>
          </a:r>
          <a:r>
            <a:rPr lang="nl-NL" sz="1500"/>
            <a:t>Als u een </a:t>
          </a:r>
          <a:r>
            <a:rPr lang="nl-NL" sz="1500" err="1"/>
            <a:t>callsign</a:t>
          </a:r>
          <a:r>
            <a:rPr lang="nl-NL" sz="1500"/>
            <a:t> invoert, kunt u al dan niet één (of meer) </a:t>
          </a:r>
          <a:r>
            <a:rPr lang="nl-NL" sz="1500" err="1"/>
            <a:t>booknumber</a:t>
          </a:r>
          <a:r>
            <a:rPr lang="nl-NL" sz="1500"/>
            <a:t>(s) zien. Het booklist.txt-bestand wordt elke vrijdag bijgewerkt, zodat u wekelijks de nieuwste versie kunt downloaden. Doe dit regelmatig, anders zie je misschien nieuwe leden over het hoofd!</a:t>
          </a:r>
          <a:endParaRPr lang="en-US" sz="1500"/>
        </a:p>
      </dgm:t>
    </dgm:pt>
    <dgm:pt modelId="{55F29B45-9EA8-46B6-9985-3A3F38F70A9D}" type="parTrans" cxnId="{08B48A43-3660-4CCB-B0A7-8B8EAD691498}">
      <dgm:prSet/>
      <dgm:spPr/>
      <dgm:t>
        <a:bodyPr/>
        <a:lstStyle/>
        <a:p>
          <a:endParaRPr lang="en-US"/>
        </a:p>
      </dgm:t>
    </dgm:pt>
    <dgm:pt modelId="{83B22EC8-F170-4905-B8F8-8AF2CEDF453A}" type="sibTrans" cxnId="{08B48A43-3660-4CCB-B0A7-8B8EAD691498}">
      <dgm:prSet/>
      <dgm:spPr/>
      <dgm:t>
        <a:bodyPr/>
        <a:lstStyle/>
        <a:p>
          <a:endParaRPr lang="en-US"/>
        </a:p>
      </dgm:t>
    </dgm:pt>
    <dgm:pt modelId="{84C9C1D9-1E30-4A40-8D6B-2EFFD4D75F21}">
      <dgm:prSet custT="1"/>
      <dgm:spPr/>
      <dgm:t>
        <a:bodyPr/>
        <a:lstStyle/>
        <a:p>
          <a:pPr>
            <a:lnSpc>
              <a:spcPct val="100000"/>
            </a:lnSpc>
          </a:pPr>
          <a:r>
            <a:rPr lang="nl-BE" sz="2000">
              <a:solidFill>
                <a:srgbClr val="0070C0"/>
              </a:solidFill>
            </a:rPr>
            <a:t>WAB-Square Checker (</a:t>
          </a:r>
          <a:r>
            <a:rPr lang="nl-BE" sz="2000" err="1">
              <a:solidFill>
                <a:srgbClr val="0070C0"/>
              </a:solidFill>
            </a:rPr>
            <a:t>by</a:t>
          </a:r>
          <a:r>
            <a:rPr lang="nl-BE" sz="2000">
              <a:solidFill>
                <a:srgbClr val="0070C0"/>
              </a:solidFill>
            </a:rPr>
            <a:t> G4GHT): </a:t>
          </a:r>
          <a:r>
            <a:rPr lang="nl-NL" sz="1500"/>
            <a:t>Een hulpprogramma om het </a:t>
          </a:r>
          <a:r>
            <a:rPr lang="nl-NL" sz="1500" err="1"/>
            <a:t>excel</a:t>
          </a:r>
          <a:r>
            <a:rPr lang="nl-NL" sz="1500"/>
            <a:t> </a:t>
          </a:r>
          <a:r>
            <a:rPr lang="nl-NL" sz="1500" err="1"/>
            <a:t>tracker</a:t>
          </a:r>
          <a:r>
            <a:rPr lang="nl-NL" sz="1500"/>
            <a:t> bestand te doorzoeken en weer te geven of het vierkant reeds gewerkt is of niet. Zoekopdrachten kunnen worden uitgevoerd door het gewerkte square in het vak “square” in te voeren en op Enter te drukken. Dit hulpprogramma werkt alleen met single-band </a:t>
          </a:r>
          <a:r>
            <a:rPr lang="nl-NL" sz="1500" err="1"/>
            <a:t>trackers</a:t>
          </a:r>
          <a:r>
            <a:rPr lang="nl-NL" sz="1500"/>
            <a:t> en leest en doorzoekt het Excel.xls-bestand van de </a:t>
          </a:r>
          <a:r>
            <a:rPr lang="nl-NL" sz="1500" err="1"/>
            <a:t>tracker</a:t>
          </a:r>
          <a:r>
            <a:rPr lang="nl-NL" sz="1500"/>
            <a:t>. Het schrijft op geen enkele manier naar dit bestand en wijzigt het ook niet.</a:t>
          </a:r>
          <a:endParaRPr lang="en-US" sz="1500"/>
        </a:p>
      </dgm:t>
    </dgm:pt>
    <dgm:pt modelId="{C52BC424-AEE7-4B95-8DBE-C1DDAB5E227F}" type="parTrans" cxnId="{B9AE7030-9588-4C89-B545-E69CEB11ADEC}">
      <dgm:prSet/>
      <dgm:spPr/>
      <dgm:t>
        <a:bodyPr/>
        <a:lstStyle/>
        <a:p>
          <a:endParaRPr lang="en-US"/>
        </a:p>
      </dgm:t>
    </dgm:pt>
    <dgm:pt modelId="{163A4BDE-0C1B-4F51-97D2-516458BF1E00}" type="sibTrans" cxnId="{B9AE7030-9588-4C89-B545-E69CEB11ADEC}">
      <dgm:prSet/>
      <dgm:spPr/>
      <dgm:t>
        <a:bodyPr/>
        <a:lstStyle/>
        <a:p>
          <a:endParaRPr lang="en-US"/>
        </a:p>
      </dgm:t>
    </dgm:pt>
    <dgm:pt modelId="{C4838B44-B384-4C81-8CCD-56BEF37B2848}" type="pres">
      <dgm:prSet presAssocID="{FF48837D-287A-4365-8C4D-388EF99F7CD3}" presName="root" presStyleCnt="0">
        <dgm:presLayoutVars>
          <dgm:dir/>
          <dgm:resizeHandles val="exact"/>
        </dgm:presLayoutVars>
      </dgm:prSet>
      <dgm:spPr/>
    </dgm:pt>
    <dgm:pt modelId="{F2E16E11-5389-436C-9F65-498B58A89BA6}" type="pres">
      <dgm:prSet presAssocID="{4529CF38-21D0-43A6-BD0A-55105D6736AD}" presName="compNode" presStyleCnt="0"/>
      <dgm:spPr/>
    </dgm:pt>
    <dgm:pt modelId="{A35FA258-7211-4BB5-91B3-44C1F1C7A514}" type="pres">
      <dgm:prSet presAssocID="{4529CF38-21D0-43A6-BD0A-55105D6736AD}" presName="bgRect" presStyleLbl="bgShp" presStyleIdx="0" presStyleCnt="2"/>
      <dgm:spPr/>
    </dgm:pt>
    <dgm:pt modelId="{1062B1E5-A30D-4107-B97D-EF295EA6F03D}" type="pres">
      <dgm:prSet presAssocID="{4529CF38-21D0-43A6-BD0A-55105D6736A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d Book"/>
        </a:ext>
      </dgm:extLst>
    </dgm:pt>
    <dgm:pt modelId="{6BE3F0DC-CF3D-4FE8-A9F4-07AD490A3FAA}" type="pres">
      <dgm:prSet presAssocID="{4529CF38-21D0-43A6-BD0A-55105D6736AD}" presName="spaceRect" presStyleCnt="0"/>
      <dgm:spPr/>
    </dgm:pt>
    <dgm:pt modelId="{EF7E386F-B26E-43D5-94BA-BF2D4987A5E2}" type="pres">
      <dgm:prSet presAssocID="{4529CF38-21D0-43A6-BD0A-55105D6736AD}" presName="parTx" presStyleLbl="revTx" presStyleIdx="0" presStyleCnt="2">
        <dgm:presLayoutVars>
          <dgm:chMax val="0"/>
          <dgm:chPref val="0"/>
        </dgm:presLayoutVars>
      </dgm:prSet>
      <dgm:spPr/>
    </dgm:pt>
    <dgm:pt modelId="{85FD3B9F-348E-448F-8AA9-D5731D24F623}" type="pres">
      <dgm:prSet presAssocID="{83B22EC8-F170-4905-B8F8-8AF2CEDF453A}" presName="sibTrans" presStyleCnt="0"/>
      <dgm:spPr/>
    </dgm:pt>
    <dgm:pt modelId="{4D245916-06F0-498C-A7BC-B6B5BB7102E9}" type="pres">
      <dgm:prSet presAssocID="{84C9C1D9-1E30-4A40-8D6B-2EFFD4D75F21}" presName="compNode" presStyleCnt="0"/>
      <dgm:spPr/>
    </dgm:pt>
    <dgm:pt modelId="{E9C92A11-CDAC-4978-ACE1-40C720CFE8E1}" type="pres">
      <dgm:prSet presAssocID="{84C9C1D9-1E30-4A40-8D6B-2EFFD4D75F21}" presName="bgRect" presStyleLbl="bgShp" presStyleIdx="1" presStyleCnt="2"/>
      <dgm:spPr/>
    </dgm:pt>
    <dgm:pt modelId="{356A4249-2FCB-453E-BF5A-BACECB91948D}" type="pres">
      <dgm:prSet presAssocID="{84C9C1D9-1E30-4A40-8D6B-2EFFD4D75F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bel"/>
        </a:ext>
      </dgm:extLst>
    </dgm:pt>
    <dgm:pt modelId="{0A68B3DF-A969-4B45-A703-48FC69820A9F}" type="pres">
      <dgm:prSet presAssocID="{84C9C1D9-1E30-4A40-8D6B-2EFFD4D75F21}" presName="spaceRect" presStyleCnt="0"/>
      <dgm:spPr/>
    </dgm:pt>
    <dgm:pt modelId="{FC1BC877-51BB-468B-9A61-D025F0A217BA}" type="pres">
      <dgm:prSet presAssocID="{84C9C1D9-1E30-4A40-8D6B-2EFFD4D75F21}" presName="parTx" presStyleLbl="revTx" presStyleIdx="1" presStyleCnt="2">
        <dgm:presLayoutVars>
          <dgm:chMax val="0"/>
          <dgm:chPref val="0"/>
        </dgm:presLayoutVars>
      </dgm:prSet>
      <dgm:spPr/>
    </dgm:pt>
  </dgm:ptLst>
  <dgm:cxnLst>
    <dgm:cxn modelId="{B9AE7030-9588-4C89-B545-E69CEB11ADEC}" srcId="{FF48837D-287A-4365-8C4D-388EF99F7CD3}" destId="{84C9C1D9-1E30-4A40-8D6B-2EFFD4D75F21}" srcOrd="1" destOrd="0" parTransId="{C52BC424-AEE7-4B95-8DBE-C1DDAB5E227F}" sibTransId="{163A4BDE-0C1B-4F51-97D2-516458BF1E00}"/>
    <dgm:cxn modelId="{08B48A43-3660-4CCB-B0A7-8B8EAD691498}" srcId="{FF48837D-287A-4365-8C4D-388EF99F7CD3}" destId="{4529CF38-21D0-43A6-BD0A-55105D6736AD}" srcOrd="0" destOrd="0" parTransId="{55F29B45-9EA8-46B6-9985-3A3F38F70A9D}" sibTransId="{83B22EC8-F170-4905-B8F8-8AF2CEDF453A}"/>
    <dgm:cxn modelId="{73553665-BA5B-44A0-9911-B9C182F24712}" type="presOf" srcId="{FF48837D-287A-4365-8C4D-388EF99F7CD3}" destId="{C4838B44-B384-4C81-8CCD-56BEF37B2848}" srcOrd="0" destOrd="0" presId="urn:microsoft.com/office/officeart/2018/2/layout/IconVerticalSolidList"/>
    <dgm:cxn modelId="{6EBDA29B-584F-4527-9B0F-861E10F5A9D1}" type="presOf" srcId="{84C9C1D9-1E30-4A40-8D6B-2EFFD4D75F21}" destId="{FC1BC877-51BB-468B-9A61-D025F0A217BA}" srcOrd="0" destOrd="0" presId="urn:microsoft.com/office/officeart/2018/2/layout/IconVerticalSolidList"/>
    <dgm:cxn modelId="{F0D5459D-7B5C-46FA-BCFC-8CEE6135B407}" type="presOf" srcId="{4529CF38-21D0-43A6-BD0A-55105D6736AD}" destId="{EF7E386F-B26E-43D5-94BA-BF2D4987A5E2}" srcOrd="0" destOrd="0" presId="urn:microsoft.com/office/officeart/2018/2/layout/IconVerticalSolidList"/>
    <dgm:cxn modelId="{A34356A2-3BD0-4E60-82DF-B3AD37D61F08}" type="presParOf" srcId="{C4838B44-B384-4C81-8CCD-56BEF37B2848}" destId="{F2E16E11-5389-436C-9F65-498B58A89BA6}" srcOrd="0" destOrd="0" presId="urn:microsoft.com/office/officeart/2018/2/layout/IconVerticalSolidList"/>
    <dgm:cxn modelId="{26E737C1-DB16-44E4-8716-98F82A26C882}" type="presParOf" srcId="{F2E16E11-5389-436C-9F65-498B58A89BA6}" destId="{A35FA258-7211-4BB5-91B3-44C1F1C7A514}" srcOrd="0" destOrd="0" presId="urn:microsoft.com/office/officeart/2018/2/layout/IconVerticalSolidList"/>
    <dgm:cxn modelId="{D99CB69E-B8FC-47AF-9C4D-92C9A22BE093}" type="presParOf" srcId="{F2E16E11-5389-436C-9F65-498B58A89BA6}" destId="{1062B1E5-A30D-4107-B97D-EF295EA6F03D}" srcOrd="1" destOrd="0" presId="urn:microsoft.com/office/officeart/2018/2/layout/IconVerticalSolidList"/>
    <dgm:cxn modelId="{7C985677-4863-4755-A8B4-43056F393199}" type="presParOf" srcId="{F2E16E11-5389-436C-9F65-498B58A89BA6}" destId="{6BE3F0DC-CF3D-4FE8-A9F4-07AD490A3FAA}" srcOrd="2" destOrd="0" presId="urn:microsoft.com/office/officeart/2018/2/layout/IconVerticalSolidList"/>
    <dgm:cxn modelId="{498D2E73-09E9-4750-8707-CD3E76628EBD}" type="presParOf" srcId="{F2E16E11-5389-436C-9F65-498B58A89BA6}" destId="{EF7E386F-B26E-43D5-94BA-BF2D4987A5E2}" srcOrd="3" destOrd="0" presId="urn:microsoft.com/office/officeart/2018/2/layout/IconVerticalSolidList"/>
    <dgm:cxn modelId="{BBD3155B-8F5B-4BF5-BEDB-AC456E82D0EB}" type="presParOf" srcId="{C4838B44-B384-4C81-8CCD-56BEF37B2848}" destId="{85FD3B9F-348E-448F-8AA9-D5731D24F623}" srcOrd="1" destOrd="0" presId="urn:microsoft.com/office/officeart/2018/2/layout/IconVerticalSolidList"/>
    <dgm:cxn modelId="{DDF4E683-81EB-4BFD-8F0E-DA2757E08E5F}" type="presParOf" srcId="{C4838B44-B384-4C81-8CCD-56BEF37B2848}" destId="{4D245916-06F0-498C-A7BC-B6B5BB7102E9}" srcOrd="2" destOrd="0" presId="urn:microsoft.com/office/officeart/2018/2/layout/IconVerticalSolidList"/>
    <dgm:cxn modelId="{DF03B7B1-C318-4AE2-B935-E2EB28DF4EA2}" type="presParOf" srcId="{4D245916-06F0-498C-A7BC-B6B5BB7102E9}" destId="{E9C92A11-CDAC-4978-ACE1-40C720CFE8E1}" srcOrd="0" destOrd="0" presId="urn:microsoft.com/office/officeart/2018/2/layout/IconVerticalSolidList"/>
    <dgm:cxn modelId="{E66DE731-D16D-406F-A53F-C24BEBAF9B4B}" type="presParOf" srcId="{4D245916-06F0-498C-A7BC-B6B5BB7102E9}" destId="{356A4249-2FCB-453E-BF5A-BACECB91948D}" srcOrd="1" destOrd="0" presId="urn:microsoft.com/office/officeart/2018/2/layout/IconVerticalSolidList"/>
    <dgm:cxn modelId="{BC319560-695F-47F9-871C-2C640A834D4B}" type="presParOf" srcId="{4D245916-06F0-498C-A7BC-B6B5BB7102E9}" destId="{0A68B3DF-A969-4B45-A703-48FC69820A9F}" srcOrd="2" destOrd="0" presId="urn:microsoft.com/office/officeart/2018/2/layout/IconVerticalSolidList"/>
    <dgm:cxn modelId="{F5C7CB42-23A3-45DB-BB23-6E5D125B668F}" type="presParOf" srcId="{4D245916-06F0-498C-A7BC-B6B5BB7102E9}" destId="{FC1BC877-51BB-468B-9A61-D025F0A217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D65D91-551F-436E-9995-DB813CFB2563}"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C42D5AF2-B92B-45A0-B45E-99686BA9A06D}">
      <dgm:prSet/>
      <dgm:spPr>
        <a:effectLst>
          <a:outerShdw blurRad="50800" dist="50800" dir="18900000" algn="bl" rotWithShape="0">
            <a:prstClr val="black">
              <a:alpha val="40000"/>
            </a:prstClr>
          </a:outerShdw>
        </a:effectLst>
      </dgm:spPr>
      <dgm:t>
        <a:bodyPr/>
        <a:lstStyle/>
        <a:p>
          <a:r>
            <a:rPr lang="en-US" err="1"/>
            <a:t>Bezoek</a:t>
          </a:r>
          <a:r>
            <a:rPr lang="en-US"/>
            <a:t> de WAB website.</a:t>
          </a:r>
        </a:p>
      </dgm:t>
    </dgm:pt>
    <dgm:pt modelId="{29E09185-7197-472A-B97B-702A6D094541}" type="parTrans" cxnId="{8277ACFF-0129-42A8-99FF-E67F1882DB3F}">
      <dgm:prSet/>
      <dgm:spPr/>
      <dgm:t>
        <a:bodyPr/>
        <a:lstStyle/>
        <a:p>
          <a:endParaRPr lang="en-US"/>
        </a:p>
      </dgm:t>
    </dgm:pt>
    <dgm:pt modelId="{E1D6990D-3710-456E-9A3C-1B4D5C60B067}" type="sibTrans" cxnId="{8277ACFF-0129-42A8-99FF-E67F1882DB3F}">
      <dgm:prSet/>
      <dgm:spPr/>
      <dgm:t>
        <a:bodyPr/>
        <a:lstStyle/>
        <a:p>
          <a:endParaRPr lang="en-US"/>
        </a:p>
      </dgm:t>
    </dgm:pt>
    <dgm:pt modelId="{F8EF3E12-89B3-4C20-87B9-392846EA3B54}">
      <dgm:prSet/>
      <dgm:spPr>
        <a:effectLst>
          <a:outerShdw blurRad="50800" dist="50800" dir="18900000" algn="bl" rotWithShape="0">
            <a:prstClr val="black">
              <a:alpha val="40000"/>
            </a:prstClr>
          </a:outerShdw>
        </a:effectLst>
      </dgm:spPr>
      <dgm:t>
        <a:bodyPr/>
        <a:lstStyle/>
        <a:p>
          <a:endParaRPr lang="en-US"/>
        </a:p>
      </dgm:t>
    </dgm:pt>
    <dgm:pt modelId="{7C220080-288C-4EE6-A200-221AF4C5C2F5}" type="parTrans" cxnId="{5D529564-8BD7-4106-B992-27EE23B4EEBA}">
      <dgm:prSet/>
      <dgm:spPr/>
      <dgm:t>
        <a:bodyPr/>
        <a:lstStyle/>
        <a:p>
          <a:endParaRPr lang="en-US"/>
        </a:p>
      </dgm:t>
    </dgm:pt>
    <dgm:pt modelId="{C2C8A899-0FD6-4AC7-B5E0-9B4EC3FA1B4F}" type="sibTrans" cxnId="{5D529564-8BD7-4106-B992-27EE23B4EEBA}">
      <dgm:prSet/>
      <dgm:spPr/>
      <dgm:t>
        <a:bodyPr/>
        <a:lstStyle/>
        <a:p>
          <a:endParaRPr lang="en-US"/>
        </a:p>
      </dgm:t>
    </dgm:pt>
    <dgm:pt modelId="{C0ACC551-63ED-4A69-BC78-660E2E14D925}">
      <dgm:prSet/>
      <dgm:spPr>
        <a:effectLst>
          <a:outerShdw blurRad="50800" dist="50800" dir="18900000" algn="bl" rotWithShape="0">
            <a:prstClr val="black">
              <a:alpha val="40000"/>
            </a:prstClr>
          </a:outerShdw>
        </a:effectLst>
      </dgm:spPr>
      <dgm:t>
        <a:bodyPr/>
        <a:lstStyle/>
        <a:p>
          <a:r>
            <a:rPr lang="en-US" err="1"/>
            <a:t>Stuur</a:t>
          </a:r>
          <a:r>
            <a:rPr lang="en-US"/>
            <a:t> </a:t>
          </a:r>
          <a:r>
            <a:rPr lang="en-US" err="1"/>
            <a:t>een</a:t>
          </a:r>
          <a:r>
            <a:rPr lang="en-US"/>
            <a:t> email </a:t>
          </a:r>
          <a:r>
            <a:rPr lang="en-US" err="1"/>
            <a:t>naar</a:t>
          </a:r>
          <a:r>
            <a:rPr lang="en-US"/>
            <a:t> </a:t>
          </a:r>
          <a:r>
            <a:rPr lang="en-US" err="1"/>
            <a:t>leden</a:t>
          </a:r>
          <a:r>
            <a:rPr lang="en-US"/>
            <a:t> van het </a:t>
          </a:r>
          <a:r>
            <a:rPr lang="en-US" err="1"/>
            <a:t>bestuur</a:t>
          </a:r>
          <a:r>
            <a:rPr lang="en-US"/>
            <a:t>. </a:t>
          </a:r>
        </a:p>
      </dgm:t>
    </dgm:pt>
    <dgm:pt modelId="{BCF60671-DC6E-4FE3-AE49-CBAD331C41EA}" type="parTrans" cxnId="{DF33F08E-275B-4E7F-B78B-578483C01AF1}">
      <dgm:prSet/>
      <dgm:spPr/>
      <dgm:t>
        <a:bodyPr/>
        <a:lstStyle/>
        <a:p>
          <a:endParaRPr lang="en-US"/>
        </a:p>
      </dgm:t>
    </dgm:pt>
    <dgm:pt modelId="{0EFCD1FC-4CBE-445B-A2B2-83F7BE230DC7}" type="sibTrans" cxnId="{DF33F08E-275B-4E7F-B78B-578483C01AF1}">
      <dgm:prSet/>
      <dgm:spPr/>
      <dgm:t>
        <a:bodyPr/>
        <a:lstStyle/>
        <a:p>
          <a:endParaRPr lang="en-US"/>
        </a:p>
      </dgm:t>
    </dgm:pt>
    <dgm:pt modelId="{EA78CB98-DE20-4206-ABF1-8F3044DE962F}">
      <dgm:prSet/>
      <dgm:spPr>
        <a:effectLst>
          <a:outerShdw blurRad="50800" dist="50800" dir="18900000" algn="bl" rotWithShape="0">
            <a:prstClr val="black">
              <a:alpha val="40000"/>
            </a:prstClr>
          </a:outerShdw>
        </a:effectLst>
      </dgm:spPr>
      <dgm:t>
        <a:bodyPr/>
        <a:lstStyle/>
        <a:p>
          <a:endParaRPr lang="en-US"/>
        </a:p>
      </dgm:t>
    </dgm:pt>
    <dgm:pt modelId="{5C5A7A4C-B11F-4DEC-92A0-C51C230D8382}" type="parTrans" cxnId="{5A6EB623-10A1-41EA-A6FA-8F30B77E27D9}">
      <dgm:prSet/>
      <dgm:spPr/>
      <dgm:t>
        <a:bodyPr/>
        <a:lstStyle/>
        <a:p>
          <a:endParaRPr lang="en-US"/>
        </a:p>
      </dgm:t>
    </dgm:pt>
    <dgm:pt modelId="{B2CC0557-D81D-4997-9830-0ED9DE89F5B3}" type="sibTrans" cxnId="{5A6EB623-10A1-41EA-A6FA-8F30B77E27D9}">
      <dgm:prSet/>
      <dgm:spPr/>
      <dgm:t>
        <a:bodyPr/>
        <a:lstStyle/>
        <a:p>
          <a:endParaRPr lang="en-US"/>
        </a:p>
      </dgm:t>
    </dgm:pt>
    <dgm:pt modelId="{DCF882A3-1AD6-439C-B277-F2AB8EA98672}">
      <dgm:prSet/>
      <dgm:spPr>
        <a:effectLst>
          <a:outerShdw blurRad="50800" dist="50800" dir="18900000" algn="bl" rotWithShape="0">
            <a:prstClr val="black">
              <a:alpha val="40000"/>
            </a:prstClr>
          </a:outerShdw>
        </a:effectLst>
      </dgm:spPr>
      <dgm:t>
        <a:bodyPr/>
        <a:lstStyle/>
        <a:p>
          <a:r>
            <a:rPr lang="en-US"/>
            <a:t>Stel je </a:t>
          </a:r>
          <a:r>
            <a:rPr lang="en-US" err="1"/>
            <a:t>vraag</a:t>
          </a:r>
          <a:r>
            <a:rPr lang="en-US"/>
            <a:t> </a:t>
          </a:r>
          <a:r>
            <a:rPr lang="en-US" err="1"/>
            <a:t>aan</a:t>
          </a:r>
          <a:r>
            <a:rPr lang="en-US"/>
            <a:t> </a:t>
          </a:r>
          <a:r>
            <a:rPr lang="en-US" err="1"/>
            <a:t>iemand</a:t>
          </a:r>
          <a:r>
            <a:rPr lang="en-US"/>
            <a:t> op het </a:t>
          </a:r>
          <a:r>
            <a:rPr lang="en-US" err="1"/>
            <a:t>dagelijkse</a:t>
          </a:r>
          <a:r>
            <a:rPr lang="en-US"/>
            <a:t> WAB-net op 7.160MHz, </a:t>
          </a:r>
          <a:r>
            <a:rPr lang="en-US" err="1"/>
            <a:t>en</a:t>
          </a:r>
          <a:r>
            <a:rPr lang="en-US"/>
            <a:t> ze </a:t>
          </a:r>
          <a:r>
            <a:rPr lang="en-US" err="1"/>
            <a:t>zullen</a:t>
          </a:r>
          <a:r>
            <a:rPr lang="en-US"/>
            <a:t> je met </a:t>
          </a:r>
          <a:r>
            <a:rPr lang="en-US" err="1"/>
            <a:t>veel</a:t>
          </a:r>
          <a:r>
            <a:rPr lang="en-US"/>
            <a:t> </a:t>
          </a:r>
          <a:r>
            <a:rPr lang="en-US" err="1"/>
            <a:t>plezier</a:t>
          </a:r>
          <a:r>
            <a:rPr lang="en-US"/>
            <a:t> </a:t>
          </a:r>
          <a:r>
            <a:rPr lang="en-US" err="1"/>
            <a:t>willen</a:t>
          </a:r>
          <a:r>
            <a:rPr lang="en-US"/>
            <a:t> </a:t>
          </a:r>
          <a:r>
            <a:rPr lang="en-US" err="1"/>
            <a:t>verder</a:t>
          </a:r>
          <a:r>
            <a:rPr lang="en-US"/>
            <a:t> </a:t>
          </a:r>
          <a:r>
            <a:rPr lang="en-US" err="1"/>
            <a:t>helpen</a:t>
          </a:r>
          <a:r>
            <a:rPr lang="en-US"/>
            <a:t>! </a:t>
          </a:r>
        </a:p>
      </dgm:t>
    </dgm:pt>
    <dgm:pt modelId="{940DBD30-0FBA-4679-9AB6-513CC2E826E4}" type="parTrans" cxnId="{72B29989-5747-4E7A-8C33-1B1A94C343EF}">
      <dgm:prSet/>
      <dgm:spPr/>
      <dgm:t>
        <a:bodyPr/>
        <a:lstStyle/>
        <a:p>
          <a:endParaRPr lang="en-US"/>
        </a:p>
      </dgm:t>
    </dgm:pt>
    <dgm:pt modelId="{1C9AB53D-5EAD-4CDA-A852-D5ACCC662454}" type="sibTrans" cxnId="{72B29989-5747-4E7A-8C33-1B1A94C343EF}">
      <dgm:prSet/>
      <dgm:spPr/>
      <dgm:t>
        <a:bodyPr/>
        <a:lstStyle/>
        <a:p>
          <a:endParaRPr lang="en-US"/>
        </a:p>
      </dgm:t>
    </dgm:pt>
    <dgm:pt modelId="{DD486E1C-641C-4EB3-A1EF-50235F2461A6}">
      <dgm:prSet/>
      <dgm:spPr>
        <a:effectLst>
          <a:outerShdw blurRad="50800" dist="50800" dir="18900000" algn="bl" rotWithShape="0">
            <a:prstClr val="black">
              <a:alpha val="40000"/>
            </a:prstClr>
          </a:outerShdw>
        </a:effectLst>
      </dgm:spPr>
      <dgm:t>
        <a:bodyPr/>
        <a:lstStyle/>
        <a:p>
          <a:endParaRPr lang="en-US"/>
        </a:p>
      </dgm:t>
    </dgm:pt>
    <dgm:pt modelId="{981473E3-C7E5-4859-8367-2A737FC30DE0}" type="sibTrans" cxnId="{39FD7DEB-95DF-4E60-9606-B96DFB54D355}">
      <dgm:prSet/>
      <dgm:spPr/>
      <dgm:t>
        <a:bodyPr/>
        <a:lstStyle/>
        <a:p>
          <a:endParaRPr lang="en-US"/>
        </a:p>
      </dgm:t>
    </dgm:pt>
    <dgm:pt modelId="{50D94FE0-4C70-436D-95DF-300CF7CF0D1B}" type="parTrans" cxnId="{39FD7DEB-95DF-4E60-9606-B96DFB54D355}">
      <dgm:prSet/>
      <dgm:spPr/>
      <dgm:t>
        <a:bodyPr/>
        <a:lstStyle/>
        <a:p>
          <a:endParaRPr lang="en-US"/>
        </a:p>
      </dgm:t>
    </dgm:pt>
    <dgm:pt modelId="{FF5C86A4-3404-4FA4-99C9-24384ECEABDF}" type="pres">
      <dgm:prSet presAssocID="{E9D65D91-551F-436E-9995-DB813CFB2563}" presName="Name0" presStyleCnt="0">
        <dgm:presLayoutVars>
          <dgm:dir/>
          <dgm:animLvl val="lvl"/>
          <dgm:resizeHandles val="exact"/>
        </dgm:presLayoutVars>
      </dgm:prSet>
      <dgm:spPr/>
    </dgm:pt>
    <dgm:pt modelId="{4B847017-E817-437A-A80C-429D52333D40}" type="pres">
      <dgm:prSet presAssocID="{DD486E1C-641C-4EB3-A1EF-50235F2461A6}" presName="linNode" presStyleCnt="0"/>
      <dgm:spPr/>
    </dgm:pt>
    <dgm:pt modelId="{5F2AEA32-A847-4D43-A114-3E0C15BFAB2A}" type="pres">
      <dgm:prSet presAssocID="{DD486E1C-641C-4EB3-A1EF-50235F2461A6}" presName="parentText" presStyleLbl="alignNode1" presStyleIdx="0" presStyleCnt="3">
        <dgm:presLayoutVars>
          <dgm:chMax val="1"/>
          <dgm:bulletEnabled/>
        </dgm:presLayoutVars>
      </dgm:prSet>
      <dgm:spPr/>
    </dgm:pt>
    <dgm:pt modelId="{4914DF8D-68E7-44CA-82CE-D820B9670829}" type="pres">
      <dgm:prSet presAssocID="{DD486E1C-641C-4EB3-A1EF-50235F2461A6}" presName="descendantText" presStyleLbl="alignAccFollowNode1" presStyleIdx="0" presStyleCnt="3">
        <dgm:presLayoutVars>
          <dgm:bulletEnabled/>
        </dgm:presLayoutVars>
      </dgm:prSet>
      <dgm:spPr/>
    </dgm:pt>
    <dgm:pt modelId="{FE6986D7-9186-424C-BB10-F6E5C7DCF6FD}" type="pres">
      <dgm:prSet presAssocID="{981473E3-C7E5-4859-8367-2A737FC30DE0}" presName="sp" presStyleCnt="0"/>
      <dgm:spPr/>
    </dgm:pt>
    <dgm:pt modelId="{1B79E92A-B73A-4ED6-B71B-6B98CE285093}" type="pres">
      <dgm:prSet presAssocID="{F8EF3E12-89B3-4C20-87B9-392846EA3B54}" presName="linNode" presStyleCnt="0"/>
      <dgm:spPr/>
    </dgm:pt>
    <dgm:pt modelId="{0C88D8C1-8F10-491E-A34B-2A28523A1539}" type="pres">
      <dgm:prSet presAssocID="{F8EF3E12-89B3-4C20-87B9-392846EA3B54}" presName="parentText" presStyleLbl="alignNode1" presStyleIdx="1" presStyleCnt="3">
        <dgm:presLayoutVars>
          <dgm:chMax val="1"/>
          <dgm:bulletEnabled/>
        </dgm:presLayoutVars>
      </dgm:prSet>
      <dgm:spPr/>
    </dgm:pt>
    <dgm:pt modelId="{6EC4CCC8-C483-4552-8071-DB09EEE49BF5}" type="pres">
      <dgm:prSet presAssocID="{F8EF3E12-89B3-4C20-87B9-392846EA3B54}" presName="descendantText" presStyleLbl="alignAccFollowNode1" presStyleIdx="1" presStyleCnt="3">
        <dgm:presLayoutVars>
          <dgm:bulletEnabled/>
        </dgm:presLayoutVars>
      </dgm:prSet>
      <dgm:spPr/>
    </dgm:pt>
    <dgm:pt modelId="{B3F20DCE-699E-461F-B976-A613E86E3577}" type="pres">
      <dgm:prSet presAssocID="{C2C8A899-0FD6-4AC7-B5E0-9B4EC3FA1B4F}" presName="sp" presStyleCnt="0"/>
      <dgm:spPr/>
    </dgm:pt>
    <dgm:pt modelId="{02BF50D1-A7C5-42B0-B2A1-31292D90D4B1}" type="pres">
      <dgm:prSet presAssocID="{EA78CB98-DE20-4206-ABF1-8F3044DE962F}" presName="linNode" presStyleCnt="0"/>
      <dgm:spPr/>
    </dgm:pt>
    <dgm:pt modelId="{A75E345E-B8EC-4C14-A68C-29E0EA8B7570}" type="pres">
      <dgm:prSet presAssocID="{EA78CB98-DE20-4206-ABF1-8F3044DE962F}" presName="parentText" presStyleLbl="alignNode1" presStyleIdx="2" presStyleCnt="3">
        <dgm:presLayoutVars>
          <dgm:chMax val="1"/>
          <dgm:bulletEnabled/>
        </dgm:presLayoutVars>
      </dgm:prSet>
      <dgm:spPr/>
    </dgm:pt>
    <dgm:pt modelId="{B4456D9D-B426-4BB8-AE5C-A60FD4ACFCF0}" type="pres">
      <dgm:prSet presAssocID="{EA78CB98-DE20-4206-ABF1-8F3044DE962F}" presName="descendantText" presStyleLbl="alignAccFollowNode1" presStyleIdx="2" presStyleCnt="3">
        <dgm:presLayoutVars>
          <dgm:bulletEnabled/>
        </dgm:presLayoutVars>
      </dgm:prSet>
      <dgm:spPr/>
    </dgm:pt>
  </dgm:ptLst>
  <dgm:cxnLst>
    <dgm:cxn modelId="{5A6EB623-10A1-41EA-A6FA-8F30B77E27D9}" srcId="{E9D65D91-551F-436E-9995-DB813CFB2563}" destId="{EA78CB98-DE20-4206-ABF1-8F3044DE962F}" srcOrd="2" destOrd="0" parTransId="{5C5A7A4C-B11F-4DEC-92A0-C51C230D8382}" sibTransId="{B2CC0557-D81D-4997-9830-0ED9DE89F5B3}"/>
    <dgm:cxn modelId="{5D529564-8BD7-4106-B992-27EE23B4EEBA}" srcId="{E9D65D91-551F-436E-9995-DB813CFB2563}" destId="{F8EF3E12-89B3-4C20-87B9-392846EA3B54}" srcOrd="1" destOrd="0" parTransId="{7C220080-288C-4EE6-A200-221AF4C5C2F5}" sibTransId="{C2C8A899-0FD6-4AC7-B5E0-9B4EC3FA1B4F}"/>
    <dgm:cxn modelId="{F35F2D54-E03C-4C89-9466-30232BE331EB}" type="presOf" srcId="{EA78CB98-DE20-4206-ABF1-8F3044DE962F}" destId="{A75E345E-B8EC-4C14-A68C-29E0EA8B7570}" srcOrd="0" destOrd="0" presId="urn:microsoft.com/office/officeart/2016/7/layout/VerticalSolidActionList"/>
    <dgm:cxn modelId="{E91A4287-5CF7-42E9-9651-73F78013269E}" type="presOf" srcId="{E9D65D91-551F-436E-9995-DB813CFB2563}" destId="{FF5C86A4-3404-4FA4-99C9-24384ECEABDF}" srcOrd="0" destOrd="0" presId="urn:microsoft.com/office/officeart/2016/7/layout/VerticalSolidActionList"/>
    <dgm:cxn modelId="{72B29989-5747-4E7A-8C33-1B1A94C343EF}" srcId="{EA78CB98-DE20-4206-ABF1-8F3044DE962F}" destId="{DCF882A3-1AD6-439C-B277-F2AB8EA98672}" srcOrd="0" destOrd="0" parTransId="{940DBD30-0FBA-4679-9AB6-513CC2E826E4}" sibTransId="{1C9AB53D-5EAD-4CDA-A852-D5ACCC662454}"/>
    <dgm:cxn modelId="{DF33F08E-275B-4E7F-B78B-578483C01AF1}" srcId="{F8EF3E12-89B3-4C20-87B9-392846EA3B54}" destId="{C0ACC551-63ED-4A69-BC78-660E2E14D925}" srcOrd="0" destOrd="0" parTransId="{BCF60671-DC6E-4FE3-AE49-CBAD331C41EA}" sibTransId="{0EFCD1FC-4CBE-445B-A2B2-83F7BE230DC7}"/>
    <dgm:cxn modelId="{87556999-AE26-4BE5-8225-7DBE628F1888}" type="presOf" srcId="{C0ACC551-63ED-4A69-BC78-660E2E14D925}" destId="{6EC4CCC8-C483-4552-8071-DB09EEE49BF5}" srcOrd="0" destOrd="0" presId="urn:microsoft.com/office/officeart/2016/7/layout/VerticalSolidActionList"/>
    <dgm:cxn modelId="{AF6768B3-C388-4363-923E-18A70A555A46}" type="presOf" srcId="{DD486E1C-641C-4EB3-A1EF-50235F2461A6}" destId="{5F2AEA32-A847-4D43-A114-3E0C15BFAB2A}" srcOrd="0" destOrd="0" presId="urn:microsoft.com/office/officeart/2016/7/layout/VerticalSolidActionList"/>
    <dgm:cxn modelId="{E85C73D4-F9EC-4C89-8AE3-1F0FD58E66B9}" type="presOf" srcId="{DCF882A3-1AD6-439C-B277-F2AB8EA98672}" destId="{B4456D9D-B426-4BB8-AE5C-A60FD4ACFCF0}" srcOrd="0" destOrd="0" presId="urn:microsoft.com/office/officeart/2016/7/layout/VerticalSolidActionList"/>
    <dgm:cxn modelId="{39FD7DEB-95DF-4E60-9606-B96DFB54D355}" srcId="{E9D65D91-551F-436E-9995-DB813CFB2563}" destId="{DD486E1C-641C-4EB3-A1EF-50235F2461A6}" srcOrd="0" destOrd="0" parTransId="{50D94FE0-4C70-436D-95DF-300CF7CF0D1B}" sibTransId="{981473E3-C7E5-4859-8367-2A737FC30DE0}"/>
    <dgm:cxn modelId="{28546CF8-E709-4C99-90C2-857ABB1DD57D}" type="presOf" srcId="{F8EF3E12-89B3-4C20-87B9-392846EA3B54}" destId="{0C88D8C1-8F10-491E-A34B-2A28523A1539}" srcOrd="0" destOrd="0" presId="urn:microsoft.com/office/officeart/2016/7/layout/VerticalSolidActionList"/>
    <dgm:cxn modelId="{E3B7A5FC-68CE-415D-A41E-B3FDAA6C9558}" type="presOf" srcId="{C42D5AF2-B92B-45A0-B45E-99686BA9A06D}" destId="{4914DF8D-68E7-44CA-82CE-D820B9670829}" srcOrd="0" destOrd="0" presId="urn:microsoft.com/office/officeart/2016/7/layout/VerticalSolidActionList"/>
    <dgm:cxn modelId="{8277ACFF-0129-42A8-99FF-E67F1882DB3F}" srcId="{DD486E1C-641C-4EB3-A1EF-50235F2461A6}" destId="{C42D5AF2-B92B-45A0-B45E-99686BA9A06D}" srcOrd="0" destOrd="0" parTransId="{29E09185-7197-472A-B97B-702A6D094541}" sibTransId="{E1D6990D-3710-456E-9A3C-1B4D5C60B067}"/>
    <dgm:cxn modelId="{F3978EFE-527C-4785-9997-A37D41CFAF7E}" type="presParOf" srcId="{FF5C86A4-3404-4FA4-99C9-24384ECEABDF}" destId="{4B847017-E817-437A-A80C-429D52333D40}" srcOrd="0" destOrd="0" presId="urn:microsoft.com/office/officeart/2016/7/layout/VerticalSolidActionList"/>
    <dgm:cxn modelId="{D69C205A-D7EF-4CE9-957C-7744D312E486}" type="presParOf" srcId="{4B847017-E817-437A-A80C-429D52333D40}" destId="{5F2AEA32-A847-4D43-A114-3E0C15BFAB2A}" srcOrd="0" destOrd="0" presId="urn:microsoft.com/office/officeart/2016/7/layout/VerticalSolidActionList"/>
    <dgm:cxn modelId="{5D659031-1B0E-4ACF-9270-AA882CB32116}" type="presParOf" srcId="{4B847017-E817-437A-A80C-429D52333D40}" destId="{4914DF8D-68E7-44CA-82CE-D820B9670829}" srcOrd="1" destOrd="0" presId="urn:microsoft.com/office/officeart/2016/7/layout/VerticalSolidActionList"/>
    <dgm:cxn modelId="{CA42E633-CDE4-4B63-AD73-2DC8C37C3AB6}" type="presParOf" srcId="{FF5C86A4-3404-4FA4-99C9-24384ECEABDF}" destId="{FE6986D7-9186-424C-BB10-F6E5C7DCF6FD}" srcOrd="1" destOrd="0" presId="urn:microsoft.com/office/officeart/2016/7/layout/VerticalSolidActionList"/>
    <dgm:cxn modelId="{2C44B21A-FF0D-4837-B4AC-69283ECDC057}" type="presParOf" srcId="{FF5C86A4-3404-4FA4-99C9-24384ECEABDF}" destId="{1B79E92A-B73A-4ED6-B71B-6B98CE285093}" srcOrd="2" destOrd="0" presId="urn:microsoft.com/office/officeart/2016/7/layout/VerticalSolidActionList"/>
    <dgm:cxn modelId="{2AE4F177-AF5F-40FD-A103-4C3B06F447FC}" type="presParOf" srcId="{1B79E92A-B73A-4ED6-B71B-6B98CE285093}" destId="{0C88D8C1-8F10-491E-A34B-2A28523A1539}" srcOrd="0" destOrd="0" presId="urn:microsoft.com/office/officeart/2016/7/layout/VerticalSolidActionList"/>
    <dgm:cxn modelId="{B56B1C36-7BC5-40A8-8A16-BE46080ADD7D}" type="presParOf" srcId="{1B79E92A-B73A-4ED6-B71B-6B98CE285093}" destId="{6EC4CCC8-C483-4552-8071-DB09EEE49BF5}" srcOrd="1" destOrd="0" presId="urn:microsoft.com/office/officeart/2016/7/layout/VerticalSolidActionList"/>
    <dgm:cxn modelId="{44D57A06-7EEC-4E31-B7CD-E42E99450AFA}" type="presParOf" srcId="{FF5C86A4-3404-4FA4-99C9-24384ECEABDF}" destId="{B3F20DCE-699E-461F-B976-A613E86E3577}" srcOrd="3" destOrd="0" presId="urn:microsoft.com/office/officeart/2016/7/layout/VerticalSolidActionList"/>
    <dgm:cxn modelId="{C597FE06-AC8A-4A11-923E-D3E5B76DD6B1}" type="presParOf" srcId="{FF5C86A4-3404-4FA4-99C9-24384ECEABDF}" destId="{02BF50D1-A7C5-42B0-B2A1-31292D90D4B1}" srcOrd="4" destOrd="0" presId="urn:microsoft.com/office/officeart/2016/7/layout/VerticalSolidActionList"/>
    <dgm:cxn modelId="{1EB7C17D-08B6-4964-AE9C-B235F3E3EDBE}" type="presParOf" srcId="{02BF50D1-A7C5-42B0-B2A1-31292D90D4B1}" destId="{A75E345E-B8EC-4C14-A68C-29E0EA8B7570}" srcOrd="0" destOrd="0" presId="urn:microsoft.com/office/officeart/2016/7/layout/VerticalSolidActionList"/>
    <dgm:cxn modelId="{1C48E2E3-1F4B-4866-A34D-921594C84A59}" type="presParOf" srcId="{02BF50D1-A7C5-42B0-B2A1-31292D90D4B1}" destId="{B4456D9D-B426-4BB8-AE5C-A60FD4ACFCF0}"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6C2C8-CB88-41C4-9E31-D3D69C0B2F79}">
      <dsp:nvSpPr>
        <dsp:cNvPr id="0" name=""/>
        <dsp:cNvSpPr/>
      </dsp:nvSpPr>
      <dsp:spPr>
        <a:xfrm>
          <a:off x="0" y="0"/>
          <a:ext cx="3177539" cy="399391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733" tIns="330200" rIns="247733" bIns="330200" numCol="1" spcCol="1270" anchor="t" anchorCtr="0">
          <a:noAutofit/>
        </a:bodyPr>
        <a:lstStyle/>
        <a:p>
          <a:pPr marL="0" lvl="0" indent="0" algn="ctr" defTabSz="666750">
            <a:lnSpc>
              <a:spcPct val="90000"/>
            </a:lnSpc>
            <a:spcBef>
              <a:spcPct val="0"/>
            </a:spcBef>
            <a:spcAft>
              <a:spcPct val="35000"/>
            </a:spcAft>
            <a:buNone/>
          </a:pPr>
          <a:r>
            <a:rPr lang="en-US" sz="1500" b="1" i="0" kern="1200" err="1"/>
            <a:t>Daag</a:t>
          </a:r>
          <a:r>
            <a:rPr lang="en-US" sz="1500" b="1" i="0" kern="1200"/>
            <a:t> </a:t>
          </a:r>
          <a:r>
            <a:rPr lang="en-US" sz="1500" b="1" i="0" kern="1200" err="1"/>
            <a:t>jezelf</a:t>
          </a:r>
          <a:r>
            <a:rPr lang="en-US" sz="1500" b="1" i="0" kern="1200"/>
            <a:t> </a:t>
          </a:r>
          <a:r>
            <a:rPr lang="en-US" sz="1500" b="1" i="0" kern="1200" err="1"/>
            <a:t>uit</a:t>
          </a:r>
          <a:r>
            <a:rPr lang="en-US" sz="1500" b="1" i="0" kern="1200"/>
            <a:t>: </a:t>
          </a:r>
        </a:p>
        <a:p>
          <a:pPr marL="0" lvl="0" indent="0" algn="ctr" defTabSz="666750">
            <a:lnSpc>
              <a:spcPct val="90000"/>
            </a:lnSpc>
            <a:spcBef>
              <a:spcPct val="0"/>
            </a:spcBef>
            <a:spcAft>
              <a:spcPct val="35000"/>
            </a:spcAft>
            <a:buNone/>
          </a:pPr>
          <a:r>
            <a:rPr lang="nl-NL" sz="1500" b="0" i="0" kern="1200">
              <a:solidFill>
                <a:schemeClr val="tx1"/>
              </a:solidFill>
              <a:effectLst/>
              <a:latin typeface="Lucida Grande"/>
            </a:rPr>
            <a:t>Stel persoonlijke doelen en behaal WAB-</a:t>
          </a:r>
          <a:r>
            <a:rPr lang="nl-NL" sz="1500" b="0" i="0" kern="1200" err="1">
              <a:solidFill>
                <a:schemeClr val="tx1"/>
              </a:solidFill>
              <a:effectLst/>
              <a:latin typeface="Lucida Grande"/>
            </a:rPr>
            <a:t>awards</a:t>
          </a:r>
          <a:r>
            <a:rPr lang="nl-NL" sz="1500" b="0" i="0" kern="1200">
              <a:solidFill>
                <a:schemeClr val="tx1"/>
              </a:solidFill>
              <a:effectLst/>
              <a:latin typeface="Lucida Grande"/>
            </a:rPr>
            <a:t> door contact te maken met stations in verschillende vakken.</a:t>
          </a:r>
          <a:endParaRPr lang="nl-NL" sz="1500" b="1" i="0" kern="1200"/>
        </a:p>
      </dsp:txBody>
      <dsp:txXfrm>
        <a:off x="0" y="1517685"/>
        <a:ext cx="3177539" cy="2396346"/>
      </dsp:txXfrm>
    </dsp:sp>
    <dsp:sp modelId="{82BB3081-FF33-49A6-892B-8AE6994DA2AD}">
      <dsp:nvSpPr>
        <dsp:cNvPr id="0" name=""/>
        <dsp:cNvSpPr/>
      </dsp:nvSpPr>
      <dsp:spPr>
        <a:xfrm>
          <a:off x="989683" y="399391"/>
          <a:ext cx="1198173" cy="119817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414" tIns="12700" rIns="9341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65151" y="574859"/>
        <a:ext cx="847237" cy="847237"/>
      </dsp:txXfrm>
    </dsp:sp>
    <dsp:sp modelId="{D85BB5F9-FBF4-48FC-967E-263860BDCD54}">
      <dsp:nvSpPr>
        <dsp:cNvPr id="0" name=""/>
        <dsp:cNvSpPr/>
      </dsp:nvSpPr>
      <dsp:spPr>
        <a:xfrm>
          <a:off x="0" y="3993838"/>
          <a:ext cx="3177539" cy="72"/>
        </a:xfrm>
        <a:prstGeom prst="rect">
          <a:avLst/>
        </a:prstGeom>
        <a:solidFill>
          <a:schemeClr val="accent2">
            <a:hueOff val="-2460001"/>
            <a:satOff val="-20000"/>
            <a:lumOff val="5412"/>
            <a:alphaOff val="0"/>
          </a:schemeClr>
        </a:solidFill>
        <a:ln w="12700" cap="flat" cmpd="sng" algn="ctr">
          <a:solidFill>
            <a:schemeClr val="accent2">
              <a:hueOff val="-2460001"/>
              <a:satOff val="-20000"/>
              <a:lumOff val="5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72680-1E9E-4C79-8B33-AF9770566048}">
      <dsp:nvSpPr>
        <dsp:cNvPr id="0" name=""/>
        <dsp:cNvSpPr/>
      </dsp:nvSpPr>
      <dsp:spPr>
        <a:xfrm>
          <a:off x="3495293" y="0"/>
          <a:ext cx="3177539" cy="3993910"/>
        </a:xfrm>
        <a:prstGeom prst="rect">
          <a:avLst/>
        </a:prstGeom>
        <a:solidFill>
          <a:schemeClr val="accent2">
            <a:tint val="40000"/>
            <a:alpha val="90000"/>
            <a:hueOff val="-6612115"/>
            <a:satOff val="-19621"/>
            <a:lumOff val="1317"/>
            <a:alphaOff val="0"/>
          </a:schemeClr>
        </a:solidFill>
        <a:ln w="12700" cap="flat" cmpd="sng" algn="ctr">
          <a:solidFill>
            <a:schemeClr val="accent2">
              <a:tint val="40000"/>
              <a:alpha val="90000"/>
              <a:hueOff val="-6612115"/>
              <a:satOff val="-19621"/>
              <a:lumOff val="1317"/>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733" tIns="330200" rIns="247733" bIns="330200" numCol="1" spcCol="1270" anchor="t" anchorCtr="0">
          <a:noAutofit/>
        </a:bodyPr>
        <a:lstStyle/>
        <a:p>
          <a:pPr marL="0" lvl="0" indent="0" algn="ctr" defTabSz="666750">
            <a:lnSpc>
              <a:spcPct val="90000"/>
            </a:lnSpc>
            <a:spcBef>
              <a:spcPct val="0"/>
            </a:spcBef>
            <a:spcAft>
              <a:spcPct val="35000"/>
            </a:spcAft>
            <a:buNone/>
          </a:pPr>
          <a:r>
            <a:rPr lang="en-US" sz="1500" b="1" i="0" kern="1200" err="1"/>
            <a:t>Ontdek</a:t>
          </a:r>
          <a:r>
            <a:rPr lang="en-US" sz="1500" b="1" i="0" kern="1200"/>
            <a:t> het </a:t>
          </a:r>
          <a:r>
            <a:rPr lang="en-US" sz="1500" b="1" i="0" kern="1200" err="1"/>
            <a:t>rijke</a:t>
          </a:r>
          <a:r>
            <a:rPr lang="en-US" sz="1500" b="1" i="0" kern="1200"/>
            <a:t> </a:t>
          </a:r>
          <a:r>
            <a:rPr lang="en-US" sz="1500" b="1" i="0" kern="1200" err="1"/>
            <a:t>Erfgoed</a:t>
          </a:r>
          <a:r>
            <a:rPr lang="en-US" sz="1500" b="1" i="0" kern="1200"/>
            <a:t> van Groot-</a:t>
          </a:r>
          <a:r>
            <a:rPr lang="en-US" sz="1500" b="1" i="0" kern="1200" err="1"/>
            <a:t>Brittanië</a:t>
          </a:r>
          <a:r>
            <a:rPr lang="en-US" sz="1500" b="1" i="0" kern="1200"/>
            <a:t>:</a:t>
          </a:r>
          <a:r>
            <a:rPr lang="en-US" sz="1500" b="0" i="0" kern="1200"/>
            <a:t> </a:t>
          </a:r>
        </a:p>
        <a:p>
          <a:pPr marL="0" lvl="0" indent="0" algn="ctr" defTabSz="666750">
            <a:lnSpc>
              <a:spcPct val="90000"/>
            </a:lnSpc>
            <a:spcBef>
              <a:spcPct val="0"/>
            </a:spcBef>
            <a:spcAft>
              <a:spcPct val="35000"/>
            </a:spcAft>
            <a:buNone/>
          </a:pPr>
          <a:r>
            <a:rPr lang="nl-NL" sz="1500" b="0" i="0" kern="1200">
              <a:solidFill>
                <a:schemeClr val="tx1"/>
              </a:solidFill>
              <a:effectLst/>
              <a:latin typeface="Lucida Grande"/>
            </a:rPr>
            <a:t>Verken de culturele en historische betekenis van elke regio terwijl je werkt aan het voltooien van je WAB-logboek.</a:t>
          </a:r>
          <a:endParaRPr lang="en-US" sz="1500" kern="1200"/>
        </a:p>
      </dsp:txBody>
      <dsp:txXfrm>
        <a:off x="3495293" y="1517685"/>
        <a:ext cx="3177539" cy="2396346"/>
      </dsp:txXfrm>
    </dsp:sp>
    <dsp:sp modelId="{78C95390-1108-491E-BEEF-0A5A32D4612A}">
      <dsp:nvSpPr>
        <dsp:cNvPr id="0" name=""/>
        <dsp:cNvSpPr/>
      </dsp:nvSpPr>
      <dsp:spPr>
        <a:xfrm>
          <a:off x="4484977" y="399391"/>
          <a:ext cx="1198173" cy="1198173"/>
        </a:xfrm>
        <a:prstGeom prst="ellipse">
          <a:avLst/>
        </a:prstGeom>
        <a:solidFill>
          <a:schemeClr val="accent2">
            <a:hueOff val="-4920002"/>
            <a:satOff val="-40000"/>
            <a:lumOff val="10824"/>
            <a:alphaOff val="0"/>
          </a:schemeClr>
        </a:solidFill>
        <a:ln w="12700" cap="flat" cmpd="sng" algn="ctr">
          <a:solidFill>
            <a:schemeClr val="accent2">
              <a:hueOff val="-4920002"/>
              <a:satOff val="-40000"/>
              <a:lumOff val="10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414" tIns="12700" rIns="9341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60445" y="574859"/>
        <a:ext cx="847237" cy="847237"/>
      </dsp:txXfrm>
    </dsp:sp>
    <dsp:sp modelId="{E38F27EB-A5D7-44B4-8409-D399EA7E812E}">
      <dsp:nvSpPr>
        <dsp:cNvPr id="0" name=""/>
        <dsp:cNvSpPr/>
      </dsp:nvSpPr>
      <dsp:spPr>
        <a:xfrm>
          <a:off x="3495293" y="3993838"/>
          <a:ext cx="3177539" cy="72"/>
        </a:xfrm>
        <a:prstGeom prst="rect">
          <a:avLst/>
        </a:prstGeom>
        <a:solidFill>
          <a:schemeClr val="accent2">
            <a:hueOff val="-7380003"/>
            <a:satOff val="-60000"/>
            <a:lumOff val="16235"/>
            <a:alphaOff val="0"/>
          </a:schemeClr>
        </a:solidFill>
        <a:ln w="12700" cap="flat" cmpd="sng" algn="ctr">
          <a:solidFill>
            <a:schemeClr val="accent2">
              <a:hueOff val="-7380003"/>
              <a:satOff val="-60000"/>
              <a:lumOff val="16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43A3B-AAC8-4D83-87E9-AB893732E1E3}">
      <dsp:nvSpPr>
        <dsp:cNvPr id="0" name=""/>
        <dsp:cNvSpPr/>
      </dsp:nvSpPr>
      <dsp:spPr>
        <a:xfrm>
          <a:off x="6990587" y="0"/>
          <a:ext cx="3177539" cy="3993910"/>
        </a:xfrm>
        <a:prstGeom prst="rect">
          <a:avLst/>
        </a:prstGeom>
        <a:solidFill>
          <a:schemeClr val="accent2">
            <a:tint val="40000"/>
            <a:alpha val="90000"/>
            <a:hueOff val="-13224229"/>
            <a:satOff val="-39242"/>
            <a:lumOff val="2634"/>
            <a:alphaOff val="0"/>
          </a:schemeClr>
        </a:solidFill>
        <a:ln w="12700" cap="flat" cmpd="sng" algn="ctr">
          <a:solidFill>
            <a:schemeClr val="accent2">
              <a:tint val="40000"/>
              <a:alpha val="90000"/>
              <a:hueOff val="-13224229"/>
              <a:satOff val="-39242"/>
              <a:lumOff val="2634"/>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733" tIns="330200" rIns="247733" bIns="330200" numCol="1" spcCol="1270" anchor="t" anchorCtr="0">
          <a:noAutofit/>
        </a:bodyPr>
        <a:lstStyle/>
        <a:p>
          <a:pPr marL="0" lvl="0" indent="0" algn="ctr" defTabSz="666750">
            <a:lnSpc>
              <a:spcPct val="90000"/>
            </a:lnSpc>
            <a:spcBef>
              <a:spcPct val="0"/>
            </a:spcBef>
            <a:spcAft>
              <a:spcPct val="35000"/>
            </a:spcAft>
            <a:buNone/>
          </a:pPr>
          <a:r>
            <a:rPr lang="en-US" sz="1500" b="1" i="0" kern="1200"/>
            <a:t>Maak contact met </a:t>
          </a:r>
          <a:r>
            <a:rPr lang="en-US" sz="1500" b="1" i="0" kern="1200" err="1"/>
            <a:t>mede-enthousiastelingen</a:t>
          </a:r>
          <a:r>
            <a:rPr lang="en-US" sz="1500" b="1" i="0" kern="1200"/>
            <a:t>:</a:t>
          </a:r>
          <a:r>
            <a:rPr lang="en-US" sz="1500" b="0" i="0" kern="1200"/>
            <a:t> </a:t>
          </a:r>
        </a:p>
        <a:p>
          <a:pPr marL="0" lvl="0" indent="0" algn="ctr" defTabSz="666750">
            <a:lnSpc>
              <a:spcPct val="90000"/>
            </a:lnSpc>
            <a:spcBef>
              <a:spcPct val="0"/>
            </a:spcBef>
            <a:spcAft>
              <a:spcPct val="35000"/>
            </a:spcAft>
            <a:buNone/>
          </a:pPr>
          <a:r>
            <a:rPr lang="nl-NL" sz="1500" b="0" i="0" kern="1200">
              <a:solidFill>
                <a:schemeClr val="tx1"/>
              </a:solidFill>
              <a:effectLst/>
              <a:latin typeface="Lucida Grande"/>
            </a:rPr>
            <a:t>Word lid van een gemeenschap van gelijkgestemde operatoren die een passie delen voor radiocommunicatie en geografische verkenning.</a:t>
          </a:r>
          <a:endParaRPr lang="en-US" sz="1500" kern="1200"/>
        </a:p>
      </dsp:txBody>
      <dsp:txXfrm>
        <a:off x="6990587" y="1517685"/>
        <a:ext cx="3177539" cy="2396346"/>
      </dsp:txXfrm>
    </dsp:sp>
    <dsp:sp modelId="{D73CB499-4979-402D-AACD-D96FE0D5F5BD}">
      <dsp:nvSpPr>
        <dsp:cNvPr id="0" name=""/>
        <dsp:cNvSpPr/>
      </dsp:nvSpPr>
      <dsp:spPr>
        <a:xfrm>
          <a:off x="7980271" y="399391"/>
          <a:ext cx="1198173" cy="1198173"/>
        </a:xfrm>
        <a:prstGeom prst="ellipse">
          <a:avLst/>
        </a:prstGeom>
        <a:solidFill>
          <a:schemeClr val="accent2">
            <a:hueOff val="-9840004"/>
            <a:satOff val="-80000"/>
            <a:lumOff val="21647"/>
            <a:alphaOff val="0"/>
          </a:schemeClr>
        </a:solidFill>
        <a:ln w="12700" cap="flat" cmpd="sng" algn="ctr">
          <a:solidFill>
            <a:schemeClr val="accent2">
              <a:hueOff val="-9840004"/>
              <a:satOff val="-80000"/>
              <a:lumOff val="21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414" tIns="12700" rIns="9341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55739" y="574859"/>
        <a:ext cx="847237" cy="847237"/>
      </dsp:txXfrm>
    </dsp:sp>
    <dsp:sp modelId="{04D26E96-5A3C-485D-BBA6-944DB735535F}">
      <dsp:nvSpPr>
        <dsp:cNvPr id="0" name=""/>
        <dsp:cNvSpPr/>
      </dsp:nvSpPr>
      <dsp:spPr>
        <a:xfrm>
          <a:off x="6990587" y="3993838"/>
          <a:ext cx="3177539" cy="72"/>
        </a:xfrm>
        <a:prstGeom prst="rect">
          <a:avLst/>
        </a:prstGeom>
        <a:solidFill>
          <a:schemeClr val="accent2">
            <a:hueOff val="-12300005"/>
            <a:satOff val="-100000"/>
            <a:lumOff val="27059"/>
            <a:alphaOff val="0"/>
          </a:schemeClr>
        </a:solidFill>
        <a:ln w="12700" cap="flat" cmpd="sng" algn="ctr">
          <a:solidFill>
            <a:schemeClr val="accent2">
              <a:hueOff val="-12300005"/>
              <a:satOff val="-100000"/>
              <a:lumOff val="2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0C129-DC19-49B9-84B7-074FF8BEE511}">
      <dsp:nvSpPr>
        <dsp:cNvPr id="0" name=""/>
        <dsp:cNvSpPr/>
      </dsp:nvSpPr>
      <dsp:spPr>
        <a:xfrm>
          <a:off x="4323206" y="877341"/>
          <a:ext cx="675493" cy="91440"/>
        </a:xfrm>
        <a:custGeom>
          <a:avLst/>
          <a:gdLst/>
          <a:ahLst/>
          <a:cxnLst/>
          <a:rect l="0" t="0" r="0" b="0"/>
          <a:pathLst>
            <a:path>
              <a:moveTo>
                <a:pt x="0" y="45720"/>
              </a:moveTo>
              <a:lnTo>
                <a:pt x="67549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643301" y="919530"/>
        <a:ext cx="35304" cy="7060"/>
      </dsp:txXfrm>
    </dsp:sp>
    <dsp:sp modelId="{A62BD769-402D-4B11-ABBB-B2FFC6776BF5}">
      <dsp:nvSpPr>
        <dsp:cNvPr id="0" name=""/>
        <dsp:cNvSpPr/>
      </dsp:nvSpPr>
      <dsp:spPr>
        <a:xfrm>
          <a:off x="1255034" y="2069"/>
          <a:ext cx="3069972" cy="18419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1016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0431" tIns="157904" rIns="150431" bIns="157904" numCol="1" spcCol="1270" anchor="ctr" anchorCtr="0">
          <a:noAutofit/>
        </a:bodyPr>
        <a:lstStyle/>
        <a:p>
          <a:pPr marL="0" lvl="0" indent="0" algn="ctr" defTabSz="800100">
            <a:lnSpc>
              <a:spcPct val="90000"/>
            </a:lnSpc>
            <a:spcBef>
              <a:spcPct val="0"/>
            </a:spcBef>
            <a:spcAft>
              <a:spcPct val="35000"/>
            </a:spcAft>
            <a:buNone/>
          </a:pPr>
          <a:r>
            <a:rPr lang="en-US" sz="1800" b="0" i="0" kern="1200" err="1"/>
            <a:t>Bezoek</a:t>
          </a:r>
          <a:r>
            <a:rPr lang="en-US" sz="1800" b="0" i="0" kern="1200"/>
            <a:t> de </a:t>
          </a:r>
          <a:r>
            <a:rPr lang="en-US" sz="1800" b="0" i="0" kern="1200" err="1"/>
            <a:t>officiële</a:t>
          </a:r>
          <a:r>
            <a:rPr lang="en-US" sz="1800" b="0" i="0" kern="1200"/>
            <a:t> website om </a:t>
          </a:r>
          <a:r>
            <a:rPr lang="en-US" sz="1800" b="0" i="0" kern="1200" err="1"/>
            <a:t>meer</a:t>
          </a:r>
          <a:r>
            <a:rPr lang="en-US" sz="1800" b="0" i="0" kern="1200"/>
            <a:t> </a:t>
          </a:r>
          <a:r>
            <a:rPr lang="en-US" sz="1800" b="0" i="0" kern="1200" err="1"/>
            <a:t>te</a:t>
          </a:r>
          <a:r>
            <a:rPr lang="en-US" sz="1800" b="0" i="0" kern="1200"/>
            <a:t> </a:t>
          </a:r>
          <a:r>
            <a:rPr lang="en-US" sz="1800" b="0" i="0" kern="1200" err="1"/>
            <a:t>weten</a:t>
          </a:r>
          <a:r>
            <a:rPr lang="en-US" sz="1800" b="0" i="0" kern="1200"/>
            <a:t> </a:t>
          </a:r>
          <a:r>
            <a:rPr lang="en-US" sz="1800" b="0" i="0" kern="1200" err="1"/>
            <a:t>te</a:t>
          </a:r>
          <a:r>
            <a:rPr lang="en-US" sz="1800" b="0" i="0" kern="1200"/>
            <a:t> </a:t>
          </a:r>
          <a:r>
            <a:rPr lang="en-US" sz="1800" b="0" i="0" kern="1200" err="1"/>
            <a:t>komen</a:t>
          </a:r>
          <a:r>
            <a:rPr lang="en-US" sz="1800" b="0" i="0" kern="1200"/>
            <a:t> over het </a:t>
          </a:r>
          <a:r>
            <a:rPr lang="en-US" sz="1800" b="0" i="0" kern="1200" err="1"/>
            <a:t>programma</a:t>
          </a:r>
          <a:r>
            <a:rPr lang="en-US" sz="1800" b="0" i="0" kern="1200"/>
            <a:t>. </a:t>
          </a:r>
          <a:endParaRPr lang="en-US" sz="1800" kern="1200"/>
        </a:p>
      </dsp:txBody>
      <dsp:txXfrm>
        <a:off x="1255034" y="2069"/>
        <a:ext cx="3069972" cy="1841983"/>
      </dsp:txXfrm>
    </dsp:sp>
    <dsp:sp modelId="{5D5C5E2D-3FAF-4F33-848B-18AEA1F67750}">
      <dsp:nvSpPr>
        <dsp:cNvPr id="0" name=""/>
        <dsp:cNvSpPr/>
      </dsp:nvSpPr>
      <dsp:spPr>
        <a:xfrm>
          <a:off x="4678053" y="1842253"/>
          <a:ext cx="1888033" cy="677556"/>
        </a:xfrm>
        <a:custGeom>
          <a:avLst/>
          <a:gdLst/>
          <a:ahLst/>
          <a:cxnLst/>
          <a:rect l="0" t="0" r="0" b="0"/>
          <a:pathLst>
            <a:path>
              <a:moveTo>
                <a:pt x="1888033" y="0"/>
              </a:moveTo>
              <a:lnTo>
                <a:pt x="1888033" y="355878"/>
              </a:lnTo>
              <a:lnTo>
                <a:pt x="0" y="355878"/>
              </a:lnTo>
              <a:lnTo>
                <a:pt x="0" y="677556"/>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5571658" y="2177501"/>
        <a:ext cx="100823" cy="7060"/>
      </dsp:txXfrm>
    </dsp:sp>
    <dsp:sp modelId="{8AE87329-635F-439A-A634-47B0738180EB}">
      <dsp:nvSpPr>
        <dsp:cNvPr id="0" name=""/>
        <dsp:cNvSpPr/>
      </dsp:nvSpPr>
      <dsp:spPr>
        <a:xfrm>
          <a:off x="5031100" y="2069"/>
          <a:ext cx="3069972" cy="184198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a:outerShdw blurRad="50800" dist="1016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0431" tIns="157904" rIns="150431" bIns="157904" numCol="1" spcCol="1270" anchor="ctr" anchorCtr="0">
          <a:noAutofit/>
        </a:bodyPr>
        <a:lstStyle/>
        <a:p>
          <a:pPr marL="0" lvl="0" indent="0" algn="ctr" defTabSz="711200">
            <a:lnSpc>
              <a:spcPct val="100000"/>
            </a:lnSpc>
            <a:spcBef>
              <a:spcPct val="0"/>
            </a:spcBef>
            <a:spcAft>
              <a:spcPct val="35000"/>
            </a:spcAft>
            <a:buNone/>
          </a:pPr>
          <a:r>
            <a:rPr lang="en-US" sz="1600" b="0" i="0" kern="1200" err="1"/>
            <a:t>Verkrijg</a:t>
          </a:r>
          <a:r>
            <a:rPr lang="en-US" sz="1600" b="0" i="0" kern="1200"/>
            <a:t> </a:t>
          </a:r>
          <a:r>
            <a:rPr lang="en-US" sz="1600" b="0" i="0" kern="1200" err="1"/>
            <a:t>een</a:t>
          </a:r>
          <a:r>
            <a:rPr lang="en-US" sz="1600" b="0" i="0" kern="1200"/>
            <a:t> (life-time) WAB </a:t>
          </a:r>
          <a:r>
            <a:rPr lang="en-US" sz="1600" b="0" i="0" kern="1200" err="1"/>
            <a:t>booknummer</a:t>
          </a:r>
          <a:r>
            <a:rPr lang="en-US" sz="1600" b="0" i="0" kern="1200"/>
            <a:t> </a:t>
          </a:r>
          <a:r>
            <a:rPr lang="en-US" sz="1600" b="0" i="0" kern="1200" err="1"/>
            <a:t>en</a:t>
          </a:r>
          <a:r>
            <a:rPr lang="en-US" sz="1600" b="0" i="0" kern="1200"/>
            <a:t> begin contact </a:t>
          </a:r>
          <a:r>
            <a:rPr lang="en-US" sz="1600" b="0" i="0" kern="1200" err="1"/>
            <a:t>te</a:t>
          </a:r>
          <a:r>
            <a:rPr lang="en-US" sz="1600" b="0" i="0" kern="1200"/>
            <a:t> </a:t>
          </a:r>
          <a:r>
            <a:rPr lang="en-US" sz="1600" b="0" i="0" kern="1200" err="1"/>
            <a:t>maken</a:t>
          </a:r>
          <a:r>
            <a:rPr lang="en-US" sz="1600" b="0" i="0" kern="1200"/>
            <a:t> met stations in </a:t>
          </a:r>
          <a:r>
            <a:rPr lang="en-US" sz="1600" b="0" i="0" kern="1200" err="1"/>
            <a:t>verschillende</a:t>
          </a:r>
          <a:r>
            <a:rPr lang="en-US" sz="1600" b="0" i="0" kern="1200"/>
            <a:t> WAB-squares.</a:t>
          </a:r>
          <a:endParaRPr lang="en-US" sz="1600" kern="1200"/>
        </a:p>
      </dsp:txBody>
      <dsp:txXfrm>
        <a:off x="5031100" y="2069"/>
        <a:ext cx="3069972" cy="1841983"/>
      </dsp:txXfrm>
    </dsp:sp>
    <dsp:sp modelId="{D872C505-F11B-4D0A-906E-BCF045231906}">
      <dsp:nvSpPr>
        <dsp:cNvPr id="0" name=""/>
        <dsp:cNvSpPr/>
      </dsp:nvSpPr>
      <dsp:spPr>
        <a:xfrm>
          <a:off x="3143067" y="2552209"/>
          <a:ext cx="3069972" cy="184198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a:outerShdw blurRad="50800" dist="1016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0431" tIns="157904" rIns="150431" bIns="157904" numCol="1" spcCol="1270" anchor="ctr" anchorCtr="0">
          <a:noAutofit/>
        </a:bodyPr>
        <a:lstStyle/>
        <a:p>
          <a:pPr marL="0" lvl="0" indent="0" algn="ctr" defTabSz="711200">
            <a:lnSpc>
              <a:spcPct val="100000"/>
            </a:lnSpc>
            <a:spcBef>
              <a:spcPct val="0"/>
            </a:spcBef>
            <a:spcAft>
              <a:spcPct val="35000"/>
            </a:spcAft>
            <a:buNone/>
          </a:pPr>
          <a:r>
            <a:rPr lang="en-US" sz="1600" b="0" i="0" kern="1200" err="1"/>
            <a:t>Dien</a:t>
          </a:r>
          <a:r>
            <a:rPr lang="en-US" sz="1600" b="0" i="0" kern="1200"/>
            <a:t> je “Excel claim sheets” in </a:t>
          </a:r>
          <a:r>
            <a:rPr lang="en-US" sz="1600" b="0" i="0" kern="1200" err="1"/>
            <a:t>ter</a:t>
          </a:r>
          <a:r>
            <a:rPr lang="en-US" sz="1600" b="0" i="0" kern="1200"/>
            <a:t> </a:t>
          </a:r>
          <a:r>
            <a:rPr lang="en-US" sz="1600" b="0" i="0" kern="1200" err="1"/>
            <a:t>verificatie</a:t>
          </a:r>
          <a:r>
            <a:rPr lang="en-US" sz="1600" b="0" i="0" kern="1200"/>
            <a:t> </a:t>
          </a:r>
          <a:r>
            <a:rPr lang="en-US" sz="1600" b="0" i="0" kern="1200" err="1"/>
            <a:t>en</a:t>
          </a:r>
          <a:r>
            <a:rPr lang="en-US" sz="1600" b="0" i="0" kern="1200"/>
            <a:t> </a:t>
          </a:r>
          <a:r>
            <a:rPr lang="en-US" sz="1600" b="0" i="0" kern="1200" err="1"/>
            <a:t>ontvang</a:t>
          </a:r>
          <a:r>
            <a:rPr lang="en-US" sz="1600" b="0" i="0" kern="1200"/>
            <a:t> </a:t>
          </a:r>
          <a:r>
            <a:rPr lang="en-US" sz="1600" b="0" i="0" kern="1200" err="1"/>
            <a:t>welverdiende</a:t>
          </a:r>
          <a:r>
            <a:rPr lang="en-US" sz="1600" b="0" i="0" kern="1200"/>
            <a:t> </a:t>
          </a:r>
          <a:r>
            <a:rPr lang="en-US" sz="1600" b="0" i="0" kern="1200" err="1"/>
            <a:t>erkenning</a:t>
          </a:r>
          <a:r>
            <a:rPr lang="en-US" sz="1600" b="0" i="0" kern="1200"/>
            <a:t> </a:t>
          </a:r>
          <a:r>
            <a:rPr lang="en-US" sz="1600" b="0" i="0" kern="1200" err="1"/>
            <a:t>voor</a:t>
          </a:r>
          <a:r>
            <a:rPr lang="en-US" sz="1600" b="0" i="0" kern="1200"/>
            <a:t> je </a:t>
          </a:r>
          <a:r>
            <a:rPr lang="en-US" sz="1600" b="0" i="0" kern="1200" err="1"/>
            <a:t>prestaties</a:t>
          </a:r>
          <a:r>
            <a:rPr lang="en-US" sz="1600" b="0" i="0" kern="1200"/>
            <a:t>. </a:t>
          </a:r>
          <a:r>
            <a:rPr lang="en-US" sz="1600" b="0" i="0" kern="1200" err="1"/>
            <a:t>QSL’en</a:t>
          </a:r>
          <a:r>
            <a:rPr lang="en-US" sz="1600" b="0" i="0" kern="1200"/>
            <a:t> is </a:t>
          </a:r>
          <a:r>
            <a:rPr lang="en-US" sz="1600" b="0" i="0" kern="1200" err="1"/>
            <a:t>niet</a:t>
          </a:r>
          <a:r>
            <a:rPr lang="en-US" sz="1600" b="0" i="0" kern="1200"/>
            <a:t> </a:t>
          </a:r>
          <a:r>
            <a:rPr lang="en-US" sz="1600" b="0" i="0" kern="1200" err="1"/>
            <a:t>vereist</a:t>
          </a:r>
          <a:r>
            <a:rPr lang="en-US" sz="1600" b="0" i="0" kern="1200"/>
            <a:t>, het </a:t>
          </a:r>
          <a:r>
            <a:rPr lang="en-US" sz="1600" b="0" i="0" kern="1200" err="1"/>
            <a:t>programma</a:t>
          </a:r>
          <a:r>
            <a:rPr lang="en-US" sz="1600" b="0" i="0" kern="1200"/>
            <a:t> is </a:t>
          </a:r>
          <a:r>
            <a:rPr lang="en-US" sz="1600" b="0" i="0" kern="1200" err="1"/>
            <a:t>gebaseerd</a:t>
          </a:r>
          <a:r>
            <a:rPr lang="en-US" sz="1600" b="0" i="0" kern="1200"/>
            <a:t> op </a:t>
          </a:r>
          <a:r>
            <a:rPr lang="en-US" sz="1600" b="0" i="0" kern="1200" err="1"/>
            <a:t>vertrouwen</a:t>
          </a:r>
          <a:r>
            <a:rPr lang="en-US" sz="1600" b="0" i="0" kern="1200"/>
            <a:t>!</a:t>
          </a:r>
          <a:endParaRPr lang="en-US" sz="1600" kern="1200"/>
        </a:p>
      </dsp:txBody>
      <dsp:txXfrm>
        <a:off x="3143067" y="2552209"/>
        <a:ext cx="3069972" cy="1841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46ADE-76E3-4597-A127-CF54F40D8DBF}">
      <dsp:nvSpPr>
        <dsp:cNvPr id="0" name=""/>
        <dsp:cNvSpPr/>
      </dsp:nvSpPr>
      <dsp:spPr>
        <a:xfrm>
          <a:off x="1835650" y="46203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D5BE09-95CA-4866-B9DB-28CB63780257}">
      <dsp:nvSpPr>
        <dsp:cNvPr id="0" name=""/>
        <dsp:cNvSpPr/>
      </dsp:nvSpPr>
      <dsp:spPr>
        <a:xfrm>
          <a:off x="44262" y="1874887"/>
          <a:ext cx="1800000" cy="83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 </a:t>
          </a:r>
        </a:p>
      </dsp:txBody>
      <dsp:txXfrm>
        <a:off x="44262" y="1874887"/>
        <a:ext cx="1800000" cy="834291"/>
      </dsp:txXfrm>
    </dsp:sp>
    <dsp:sp modelId="{9C9AD736-C430-4B87-935A-D3B071913A16}">
      <dsp:nvSpPr>
        <dsp:cNvPr id="0" name=""/>
        <dsp:cNvSpPr/>
      </dsp:nvSpPr>
      <dsp:spPr>
        <a:xfrm>
          <a:off x="4099788" y="47145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22C48-6318-4A72-9E8C-A9937FA1357E}">
      <dsp:nvSpPr>
        <dsp:cNvPr id="0" name=""/>
        <dsp:cNvSpPr/>
      </dsp:nvSpPr>
      <dsp:spPr>
        <a:xfrm>
          <a:off x="1027368" y="1549188"/>
          <a:ext cx="4691051" cy="1574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Na </a:t>
          </a:r>
          <a:r>
            <a:rPr lang="en-US" sz="1600" kern="1200" err="1"/>
            <a:t>een</a:t>
          </a:r>
          <a:r>
            <a:rPr lang="en-US" sz="1600" kern="1200"/>
            <a:t> </a:t>
          </a:r>
          <a:r>
            <a:rPr lang="en-US" sz="1600" kern="1200" err="1"/>
            <a:t>éénmalige</a:t>
          </a:r>
          <a:r>
            <a:rPr lang="en-US" sz="1600" kern="1200"/>
            <a:t> </a:t>
          </a:r>
          <a:r>
            <a:rPr lang="en-US" sz="1600" kern="1200" err="1"/>
            <a:t>betaling</a:t>
          </a:r>
          <a:r>
            <a:rPr lang="en-US" sz="1600" kern="1200"/>
            <a:t> (12€ via </a:t>
          </a:r>
          <a:r>
            <a:rPr lang="en-US" sz="1600" kern="1200" err="1"/>
            <a:t>Paypal</a:t>
          </a:r>
          <a:r>
            <a:rPr lang="en-US" sz="1600" kern="1200"/>
            <a:t>) </a:t>
          </a:r>
          <a:r>
            <a:rPr lang="en-US" sz="1600" kern="1200" err="1"/>
            <a:t>en</a:t>
          </a:r>
          <a:r>
            <a:rPr lang="en-US" sz="1600" kern="1200"/>
            <a:t> </a:t>
          </a:r>
          <a:r>
            <a:rPr lang="en-US" sz="1600" kern="1200" err="1"/>
            <a:t>na</a:t>
          </a:r>
          <a:r>
            <a:rPr lang="en-US" sz="1600" kern="1200"/>
            <a:t> het </a:t>
          </a:r>
          <a:r>
            <a:rPr lang="en-US" sz="1600" kern="1200" err="1"/>
            <a:t>verkrijgen</a:t>
          </a:r>
          <a:r>
            <a:rPr lang="en-US" sz="1600" kern="1200"/>
            <a:t> van je </a:t>
          </a:r>
          <a:r>
            <a:rPr lang="en-US" sz="1600" kern="1200" err="1"/>
            <a:t>booknumber</a:t>
          </a:r>
          <a:r>
            <a:rPr lang="en-US" sz="1600" kern="1200"/>
            <a:t> </a:t>
          </a:r>
          <a:r>
            <a:rPr lang="en-US" sz="1600" kern="1200" err="1"/>
            <a:t>kan</a:t>
          </a:r>
          <a:r>
            <a:rPr lang="en-US" sz="1600" kern="1200"/>
            <a:t> je </a:t>
          </a:r>
          <a:r>
            <a:rPr lang="en-US" sz="1600" kern="1200" err="1"/>
            <a:t>starten</a:t>
          </a:r>
          <a:r>
            <a:rPr lang="en-US" sz="1600" kern="1200"/>
            <a:t> met WAB </a:t>
          </a:r>
          <a:r>
            <a:rPr lang="en-US" sz="1600" kern="1200" err="1"/>
            <a:t>en</a:t>
          </a:r>
          <a:r>
            <a:rPr lang="en-US" sz="1600" kern="1200"/>
            <a:t> de </a:t>
          </a:r>
          <a:r>
            <a:rPr lang="en-US" sz="1600" kern="1200" err="1"/>
            <a:t>verschillende</a:t>
          </a:r>
          <a:r>
            <a:rPr lang="en-US" sz="1600" kern="1200"/>
            <a:t>/</a:t>
          </a:r>
          <a:r>
            <a:rPr lang="en-US" sz="1600" kern="1200" err="1"/>
            <a:t>gewenste</a:t>
          </a:r>
          <a:r>
            <a:rPr lang="en-US" sz="1600" kern="1200"/>
            <a:t> awards </a:t>
          </a:r>
          <a:r>
            <a:rPr lang="en-US" sz="1600" kern="1200" err="1"/>
            <a:t>achterna</a:t>
          </a:r>
          <a:r>
            <a:rPr lang="en-US" sz="1600" kern="1200"/>
            <a:t> </a:t>
          </a:r>
          <a:r>
            <a:rPr lang="en-US" sz="1600" kern="1200" err="1"/>
            <a:t>jagen</a:t>
          </a:r>
          <a:r>
            <a:rPr lang="en-US" sz="1600" kern="1200"/>
            <a:t>!</a:t>
          </a:r>
        </a:p>
      </dsp:txBody>
      <dsp:txXfrm>
        <a:off x="1027368" y="1549188"/>
        <a:ext cx="4691051" cy="1574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DA06-B8A6-447E-9929-9DFBDE829293}">
      <dsp:nvSpPr>
        <dsp:cNvPr id="0" name=""/>
        <dsp:cNvSpPr/>
      </dsp:nvSpPr>
      <dsp:spPr>
        <a:xfrm>
          <a:off x="1747800" y="7542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a:outerShdw blurRad="50800" dist="508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sp>
    <dsp:sp modelId="{20DB5740-EE9F-4534-BD12-9A5F83BF5CBC}">
      <dsp:nvSpPr>
        <dsp:cNvPr id="0" name=""/>
        <dsp:cNvSpPr/>
      </dsp:nvSpPr>
      <dsp:spPr>
        <a:xfrm>
          <a:off x="559800" y="2153937"/>
          <a:ext cx="4320000" cy="2121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De </a:t>
          </a:r>
          <a:r>
            <a:rPr lang="en-US" sz="1600" kern="1200" err="1"/>
            <a:t>aanroepfrequentie</a:t>
          </a:r>
          <a:r>
            <a:rPr lang="en-US" sz="1600" kern="1200"/>
            <a:t> op de 40m band is </a:t>
          </a:r>
          <a:r>
            <a:rPr lang="en-US" sz="1600" b="1" kern="1200"/>
            <a:t>7.160Mhz (+/- QRM). </a:t>
          </a:r>
          <a:r>
            <a:rPr lang="en-US" sz="1600" kern="1200" err="1"/>
            <a:t>Hier</a:t>
          </a:r>
          <a:r>
            <a:rPr lang="en-US" sz="1600" kern="1200"/>
            <a:t> </a:t>
          </a:r>
          <a:r>
            <a:rPr lang="en-US" sz="1600" kern="1200" err="1"/>
            <a:t>komen</a:t>
          </a:r>
          <a:r>
            <a:rPr lang="en-US" sz="1600" kern="1200"/>
            <a:t> </a:t>
          </a:r>
          <a:r>
            <a:rPr lang="en-US" sz="1600" kern="1200" err="1"/>
            <a:t>leden</a:t>
          </a:r>
          <a:r>
            <a:rPr lang="en-US" sz="1600" kern="1200"/>
            <a:t> zo </a:t>
          </a:r>
          <a:r>
            <a:rPr lang="en-US" sz="1600" kern="1200" err="1"/>
            <a:t>goed</a:t>
          </a:r>
          <a:r>
            <a:rPr lang="en-US" sz="1600" kern="1200"/>
            <a:t> </a:t>
          </a:r>
          <a:r>
            <a:rPr lang="en-US" sz="1600" kern="1200" err="1"/>
            <a:t>als</a:t>
          </a:r>
          <a:r>
            <a:rPr lang="en-US" sz="1600" kern="1200"/>
            <a:t> </a:t>
          </a:r>
          <a:r>
            <a:rPr lang="en-US" sz="1600" kern="1200" err="1"/>
            <a:t>dagelijks</a:t>
          </a:r>
          <a:r>
            <a:rPr lang="en-US" sz="1600" kern="1200"/>
            <a:t> </a:t>
          </a:r>
          <a:r>
            <a:rPr lang="en-US" sz="1600" kern="1200" err="1"/>
            <a:t>samen</a:t>
          </a:r>
          <a:r>
            <a:rPr lang="en-US" sz="1600" kern="1200"/>
            <a:t> om </a:t>
          </a:r>
          <a:r>
            <a:rPr lang="en-US" sz="1600" kern="1200" err="1"/>
            <a:t>signaalrapporten</a:t>
          </a:r>
          <a:r>
            <a:rPr lang="en-US" sz="1600" kern="1200"/>
            <a:t> </a:t>
          </a:r>
          <a:r>
            <a:rPr lang="en-US" sz="1600" kern="1200" err="1"/>
            <a:t>en</a:t>
          </a:r>
          <a:r>
            <a:rPr lang="en-US" sz="1600" kern="1200"/>
            <a:t> </a:t>
          </a:r>
          <a:r>
            <a:rPr lang="en-US" sz="1600" kern="1200" err="1"/>
            <a:t>booknumbers</a:t>
          </a:r>
          <a:r>
            <a:rPr lang="en-US" sz="1600" kern="1200"/>
            <a:t> </a:t>
          </a:r>
          <a:r>
            <a:rPr lang="en-US" sz="1600" kern="1200" err="1"/>
            <a:t>uit</a:t>
          </a:r>
          <a:r>
            <a:rPr lang="en-US" sz="1600" kern="1200"/>
            <a:t> </a:t>
          </a:r>
          <a:r>
            <a:rPr lang="en-US" sz="1600" kern="1200" err="1"/>
            <a:t>te</a:t>
          </a:r>
          <a:r>
            <a:rPr lang="en-US" sz="1600" kern="1200"/>
            <a:t> </a:t>
          </a:r>
          <a:r>
            <a:rPr lang="en-US" sz="1600" kern="1200" err="1"/>
            <a:t>wisselen</a:t>
          </a:r>
          <a:r>
            <a:rPr lang="en-US" sz="1600" kern="1200"/>
            <a:t>. </a:t>
          </a:r>
          <a:r>
            <a:rPr lang="en-US" sz="1600" kern="1200" err="1"/>
            <a:t>Een</a:t>
          </a:r>
          <a:r>
            <a:rPr lang="en-US" sz="1600" kern="1200"/>
            <a:t> net </a:t>
          </a:r>
          <a:r>
            <a:rPr lang="en-US" sz="1600" kern="1200" err="1"/>
            <a:t>wordt</a:t>
          </a:r>
          <a:r>
            <a:rPr lang="en-US" sz="1600" kern="1200"/>
            <a:t> </a:t>
          </a:r>
          <a:r>
            <a:rPr lang="en-US" sz="1600" kern="1200" err="1"/>
            <a:t>gevormd</a:t>
          </a:r>
          <a:r>
            <a:rPr lang="en-US" sz="1600" kern="1200"/>
            <a:t> </a:t>
          </a:r>
          <a:r>
            <a:rPr lang="en-US" sz="1600" kern="1200" err="1"/>
            <a:t>en</a:t>
          </a:r>
          <a:r>
            <a:rPr lang="en-US" sz="1600" kern="1200"/>
            <a:t> </a:t>
          </a:r>
          <a:r>
            <a:rPr lang="en-US" sz="1600" kern="1200" err="1"/>
            <a:t>wordt</a:t>
          </a:r>
          <a:r>
            <a:rPr lang="en-US" sz="1600" kern="1200"/>
            <a:t> </a:t>
          </a:r>
          <a:r>
            <a:rPr lang="en-US" sz="1600" kern="1200" err="1"/>
            <a:t>gecontroleerd</a:t>
          </a:r>
          <a:r>
            <a:rPr lang="en-US" sz="1600" kern="1200"/>
            <a:t> door de net controller.</a:t>
          </a:r>
        </a:p>
      </dsp:txBody>
      <dsp:txXfrm>
        <a:off x="559800" y="2153937"/>
        <a:ext cx="4320000" cy="2121978"/>
      </dsp:txXfrm>
    </dsp:sp>
    <dsp:sp modelId="{064CF6A2-6A5C-4DE3-84B4-FB084E89908F}">
      <dsp:nvSpPr>
        <dsp:cNvPr id="0" name=""/>
        <dsp:cNvSpPr/>
      </dsp:nvSpPr>
      <dsp:spPr>
        <a:xfrm>
          <a:off x="6823800" y="81618"/>
          <a:ext cx="1944000" cy="1906403"/>
        </a:xfrm>
        <a:prstGeom prst="rect">
          <a:avLst/>
        </a:prstGeom>
        <a:blipFill dpi="0" rotWithShape="1">
          <a:blip xmlns:r="http://schemas.openxmlformats.org/officeDocument/2006/relationships" r:embed="rId3">
            <a:alphaModFix amt="48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a:outerShdw blurRad="50800" dist="50800" dir="5400000" algn="ctr" rotWithShape="0">
            <a:srgbClr val="000000">
              <a:alpha val="43137"/>
            </a:srgbClr>
          </a:outerShdw>
        </a:effectLst>
      </dsp:spPr>
      <dsp:style>
        <a:lnRef idx="2">
          <a:scrgbClr r="0" g="0" b="0"/>
        </a:lnRef>
        <a:fillRef idx="1">
          <a:scrgbClr r="0" g="0" b="0"/>
        </a:fillRef>
        <a:effectRef idx="0">
          <a:scrgbClr r="0" g="0" b="0"/>
        </a:effectRef>
        <a:fontRef idx="minor">
          <a:schemeClr val="lt1"/>
        </a:fontRef>
      </dsp:style>
    </dsp:sp>
    <dsp:sp modelId="{5C7480A9-546A-40B3-858F-FF34ADEC8CE3}">
      <dsp:nvSpPr>
        <dsp:cNvPr id="0" name=""/>
        <dsp:cNvSpPr/>
      </dsp:nvSpPr>
      <dsp:spPr>
        <a:xfrm>
          <a:off x="5635800" y="2134927"/>
          <a:ext cx="4320000" cy="213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De </a:t>
          </a:r>
          <a:r>
            <a:rPr lang="en-US" sz="1600" kern="1200" err="1"/>
            <a:t>aanroepfrequentie</a:t>
          </a:r>
          <a:r>
            <a:rPr lang="en-US" sz="1600" kern="1200"/>
            <a:t> op </a:t>
          </a:r>
          <a:r>
            <a:rPr lang="en-US" sz="1600" b="1" kern="1200"/>
            <a:t>de 80m </a:t>
          </a:r>
          <a:r>
            <a:rPr lang="en-US" sz="1600" kern="1200"/>
            <a:t>band is </a:t>
          </a:r>
          <a:r>
            <a:rPr lang="en-US" sz="1600" b="1" kern="1200"/>
            <a:t>3.760Mhz</a:t>
          </a:r>
          <a:r>
            <a:rPr lang="en-US" sz="1600" kern="1200"/>
            <a:t>. </a:t>
          </a:r>
          <a:r>
            <a:rPr lang="en-US" sz="1600" kern="1200" err="1"/>
            <a:t>Hier</a:t>
          </a:r>
          <a:r>
            <a:rPr lang="en-US" sz="1600" kern="1200"/>
            <a:t> is minder </a:t>
          </a:r>
          <a:r>
            <a:rPr lang="en-US" sz="1600" kern="1200" err="1"/>
            <a:t>activiteit</a:t>
          </a:r>
          <a:r>
            <a:rPr lang="en-US" sz="1600" kern="1200"/>
            <a:t> dan op 40m, maar </a:t>
          </a:r>
          <a:r>
            <a:rPr lang="en-US" sz="1600" kern="1200" err="1"/>
            <a:t>rond</a:t>
          </a:r>
          <a:r>
            <a:rPr lang="en-US" sz="1600" kern="1200"/>
            <a:t> 19:30 UTC is er de </a:t>
          </a:r>
          <a:r>
            <a:rPr lang="en-US" sz="1600" kern="1200" err="1"/>
            <a:t>meeste</a:t>
          </a:r>
          <a:r>
            <a:rPr lang="en-US" sz="1600" kern="1200"/>
            <a:t> </a:t>
          </a:r>
          <a:r>
            <a:rPr lang="en-US" sz="1600" kern="1200" err="1"/>
            <a:t>kans</a:t>
          </a:r>
          <a:r>
            <a:rPr lang="en-US" sz="1600" kern="1200"/>
            <a:t> om </a:t>
          </a:r>
          <a:r>
            <a:rPr lang="en-US" sz="1600" kern="1200" err="1"/>
            <a:t>hier</a:t>
          </a:r>
          <a:r>
            <a:rPr lang="en-US" sz="1600" kern="1200"/>
            <a:t> </a:t>
          </a:r>
          <a:r>
            <a:rPr lang="en-US" sz="1600" kern="1200" err="1"/>
            <a:t>leden</a:t>
          </a:r>
          <a:r>
            <a:rPr lang="en-US" sz="1600" kern="1200"/>
            <a:t> </a:t>
          </a:r>
          <a:r>
            <a:rPr lang="en-US" sz="1600" kern="1200" err="1"/>
            <a:t>aan</a:t>
          </a:r>
          <a:r>
            <a:rPr lang="en-US" sz="1600" kern="1200"/>
            <a:t> </a:t>
          </a:r>
          <a:r>
            <a:rPr lang="en-US" sz="1600" kern="1200" err="1"/>
            <a:t>te</a:t>
          </a:r>
          <a:r>
            <a:rPr lang="en-US" sz="1600" kern="1200"/>
            <a:t> </a:t>
          </a:r>
          <a:r>
            <a:rPr lang="en-US" sz="1600" kern="1200" err="1"/>
            <a:t>treffen</a:t>
          </a:r>
          <a:r>
            <a:rPr lang="en-US" sz="1600" kern="1200"/>
            <a:t>. </a:t>
          </a:r>
        </a:p>
      </dsp:txBody>
      <dsp:txXfrm>
        <a:off x="5635800" y="2134927"/>
        <a:ext cx="4320000" cy="2134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C47A8-1BF5-4D57-841B-C2F897CC8872}">
      <dsp:nvSpPr>
        <dsp:cNvPr id="0" name=""/>
        <dsp:cNvSpPr/>
      </dsp:nvSpPr>
      <dsp:spPr>
        <a:xfrm>
          <a:off x="0" y="1806"/>
          <a:ext cx="10515600" cy="915564"/>
        </a:xfrm>
        <a:prstGeom prst="roundRect">
          <a:avLst>
            <a:gd name="adj" fmla="val 10000"/>
          </a:avLst>
        </a:prstGeom>
        <a:solidFill>
          <a:schemeClr val="accent2">
            <a:hueOff val="0"/>
            <a:satOff val="0"/>
            <a:lumOff val="0"/>
            <a:alphaOff val="0"/>
          </a:schemeClr>
        </a:solidFill>
        <a:ln>
          <a:noFill/>
        </a:ln>
        <a:effectLst>
          <a:outerShdw blurRad="50800" dist="101600" dir="5400000" algn="ctr" rotWithShape="0">
            <a:srgbClr val="000000">
              <a:alpha val="43137"/>
            </a:srgbClr>
          </a:outerShdw>
        </a:effectLst>
      </dsp:spPr>
      <dsp:style>
        <a:lnRef idx="0">
          <a:scrgbClr r="0" g="0" b="0"/>
        </a:lnRef>
        <a:fillRef idx="1">
          <a:scrgbClr r="0" g="0" b="0"/>
        </a:fillRef>
        <a:effectRef idx="0">
          <a:scrgbClr r="0" g="0" b="0"/>
        </a:effectRef>
        <a:fontRef idx="minor"/>
      </dsp:style>
    </dsp:sp>
    <dsp:sp modelId="{7F5E0353-25FC-4247-89C4-43AAA20EDDE0}">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DDF01E-0F2C-4D9F-8823-5B938A44A25B}">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11200">
            <a:lnSpc>
              <a:spcPct val="100000"/>
            </a:lnSpc>
            <a:spcBef>
              <a:spcPct val="0"/>
            </a:spcBef>
            <a:spcAft>
              <a:spcPct val="35000"/>
            </a:spcAft>
            <a:buNone/>
          </a:pPr>
          <a:r>
            <a:rPr lang="nl-NL" sz="1600" kern="1200"/>
            <a:t>Het VK is onderverdeeld in vierkantjes van 10km² (</a:t>
          </a:r>
          <a:r>
            <a:rPr lang="nl-NL" sz="1600" kern="1200" err="1"/>
            <a:t>Ordnance</a:t>
          </a:r>
          <a:r>
            <a:rPr lang="nl-NL" sz="1600" kern="1200"/>
            <a:t> Survey </a:t>
          </a:r>
          <a:r>
            <a:rPr lang="nl-NL" sz="1600" kern="1200" err="1"/>
            <a:t>Grid</a:t>
          </a:r>
          <a:r>
            <a:rPr lang="nl-NL" sz="1600" kern="1200"/>
            <a:t> squares en dus </a:t>
          </a:r>
          <a:r>
            <a:rPr lang="nl-NL" sz="1600" b="1" kern="1200"/>
            <a:t>GEEN</a:t>
          </a:r>
          <a:r>
            <a:rPr lang="nl-NL" sz="1600" kern="1200"/>
            <a:t> </a:t>
          </a:r>
          <a:r>
            <a:rPr lang="nl-NL" sz="1600" kern="1200" err="1"/>
            <a:t>maidenhead</a:t>
          </a:r>
          <a:r>
            <a:rPr lang="nl-NL" sz="1600" kern="1200"/>
            <a:t> </a:t>
          </a:r>
          <a:r>
            <a:rPr lang="nl-NL" sz="1600" kern="1200" err="1"/>
            <a:t>locator</a:t>
          </a:r>
          <a:r>
            <a:rPr lang="nl-NL" sz="1600" kern="1200"/>
            <a:t> squares!) Je kan een </a:t>
          </a:r>
          <a:r>
            <a:rPr lang="nl-NL" sz="1600" kern="1200" err="1"/>
            <a:t>maidenhead</a:t>
          </a:r>
          <a:r>
            <a:rPr lang="nl-NL" sz="1600" kern="1200"/>
            <a:t> </a:t>
          </a:r>
          <a:r>
            <a:rPr lang="nl-NL" sz="1600" kern="1200" err="1"/>
            <a:t>locator</a:t>
          </a:r>
          <a:r>
            <a:rPr lang="nl-NL" sz="1600" kern="1200"/>
            <a:t> niet converteren naar een WAB-square.</a:t>
          </a:r>
          <a:endParaRPr lang="en-US" sz="1600" kern="1200"/>
        </a:p>
      </dsp:txBody>
      <dsp:txXfrm>
        <a:off x="1057476" y="1806"/>
        <a:ext cx="9458123" cy="915564"/>
      </dsp:txXfrm>
    </dsp:sp>
    <dsp:sp modelId="{7791EFF6-5E89-42ED-8744-5EB92525317C}">
      <dsp:nvSpPr>
        <dsp:cNvPr id="0" name=""/>
        <dsp:cNvSpPr/>
      </dsp:nvSpPr>
      <dsp:spPr>
        <a:xfrm>
          <a:off x="0" y="1146262"/>
          <a:ext cx="10515600" cy="915564"/>
        </a:xfrm>
        <a:prstGeom prst="roundRect">
          <a:avLst>
            <a:gd name="adj" fmla="val 10000"/>
          </a:avLst>
        </a:prstGeom>
        <a:solidFill>
          <a:schemeClr val="accent2">
            <a:hueOff val="-4100002"/>
            <a:satOff val="-33333"/>
            <a:lumOff val="9020"/>
            <a:alphaOff val="0"/>
          </a:schemeClr>
        </a:solidFill>
        <a:ln>
          <a:noFill/>
        </a:ln>
        <a:effectLst>
          <a:outerShdw blurRad="50800" dist="101600" dir="5400000" algn="ctr" rotWithShape="0">
            <a:srgbClr val="000000">
              <a:alpha val="43137"/>
            </a:srgbClr>
          </a:outerShdw>
        </a:effectLst>
      </dsp:spPr>
      <dsp:style>
        <a:lnRef idx="0">
          <a:scrgbClr r="0" g="0" b="0"/>
        </a:lnRef>
        <a:fillRef idx="1">
          <a:scrgbClr r="0" g="0" b="0"/>
        </a:fillRef>
        <a:effectRef idx="0">
          <a:scrgbClr r="0" g="0" b="0"/>
        </a:effectRef>
        <a:fontRef idx="minor"/>
      </dsp:style>
    </dsp:sp>
    <dsp:sp modelId="{FF83F430-5F02-4B45-91F5-FABF1C98FFA6}">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95580A-727D-47F6-A4BD-C46EEB2F8054}">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11200">
            <a:lnSpc>
              <a:spcPct val="100000"/>
            </a:lnSpc>
            <a:spcBef>
              <a:spcPct val="0"/>
            </a:spcBef>
            <a:spcAft>
              <a:spcPct val="35000"/>
            </a:spcAft>
            <a:buNone/>
          </a:pPr>
          <a:r>
            <a:rPr lang="nl-NL" sz="1600" kern="1200"/>
            <a:t>Je kan een </a:t>
          </a:r>
          <a:r>
            <a:rPr lang="nl-NL" sz="1600" u="none" kern="1200">
              <a:solidFill>
                <a:schemeClr val="bg1"/>
              </a:solidFill>
            </a:rPr>
            <a:t>WAB-square zoeken </a:t>
          </a:r>
          <a:r>
            <a:rPr lang="nl-NL" sz="1600" kern="1200"/>
            <a:t>a.d.h.v. een postcode (maar dit is niet altijd 100% correct) of een gps-coördinaat. </a:t>
          </a:r>
          <a:endParaRPr lang="en-US" sz="1600" kern="1200"/>
        </a:p>
      </dsp:txBody>
      <dsp:txXfrm>
        <a:off x="1057476" y="1146262"/>
        <a:ext cx="9458123" cy="915564"/>
      </dsp:txXfrm>
    </dsp:sp>
    <dsp:sp modelId="{8BEB3BB5-072B-4D23-9D0A-EBB7C42696AE}">
      <dsp:nvSpPr>
        <dsp:cNvPr id="0" name=""/>
        <dsp:cNvSpPr/>
      </dsp:nvSpPr>
      <dsp:spPr>
        <a:xfrm>
          <a:off x="0" y="2290717"/>
          <a:ext cx="10515600" cy="915564"/>
        </a:xfrm>
        <a:prstGeom prst="roundRect">
          <a:avLst>
            <a:gd name="adj" fmla="val 10000"/>
          </a:avLst>
        </a:prstGeom>
        <a:solidFill>
          <a:schemeClr val="accent2">
            <a:hueOff val="-8200003"/>
            <a:satOff val="-66667"/>
            <a:lumOff val="18039"/>
            <a:alphaOff val="0"/>
          </a:schemeClr>
        </a:solidFill>
        <a:ln>
          <a:noFill/>
        </a:ln>
        <a:effectLst>
          <a:outerShdw blurRad="50800" dist="101600" dir="5400000" algn="ctr" rotWithShape="0">
            <a:srgbClr val="000000">
              <a:alpha val="43137"/>
            </a:srgbClr>
          </a:outerShdw>
        </a:effectLst>
      </dsp:spPr>
      <dsp:style>
        <a:lnRef idx="0">
          <a:scrgbClr r="0" g="0" b="0"/>
        </a:lnRef>
        <a:fillRef idx="1">
          <a:scrgbClr r="0" g="0" b="0"/>
        </a:fillRef>
        <a:effectRef idx="0">
          <a:scrgbClr r="0" g="0" b="0"/>
        </a:effectRef>
        <a:fontRef idx="minor"/>
      </dsp:style>
    </dsp:sp>
    <dsp:sp modelId="{F8F67C56-E88F-4386-BA08-748932BE951D}">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7EE4A-F0A0-4B74-AF15-2547F5579DCF}">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11200">
            <a:lnSpc>
              <a:spcPct val="100000"/>
            </a:lnSpc>
            <a:spcBef>
              <a:spcPct val="0"/>
            </a:spcBef>
            <a:spcAft>
              <a:spcPct val="35000"/>
            </a:spcAft>
            <a:buNone/>
          </a:pPr>
          <a:r>
            <a:rPr lang="nl-NL" sz="1600" kern="1200"/>
            <a:t>De veiligste en meest accurate manier is navraag te doen bij het tegenstation</a:t>
          </a:r>
          <a:r>
            <a:rPr lang="en-US" sz="1600" kern="1200"/>
            <a:t>.</a:t>
          </a:r>
        </a:p>
      </dsp:txBody>
      <dsp:txXfrm>
        <a:off x="1057476" y="2290717"/>
        <a:ext cx="9458123" cy="915564"/>
      </dsp:txXfrm>
    </dsp:sp>
    <dsp:sp modelId="{5700A499-28D1-4AD0-A9C8-67C5950FA8B0}">
      <dsp:nvSpPr>
        <dsp:cNvPr id="0" name=""/>
        <dsp:cNvSpPr/>
      </dsp:nvSpPr>
      <dsp:spPr>
        <a:xfrm>
          <a:off x="0" y="3435173"/>
          <a:ext cx="10515600" cy="915564"/>
        </a:xfrm>
        <a:prstGeom prst="roundRect">
          <a:avLst>
            <a:gd name="adj" fmla="val 10000"/>
          </a:avLst>
        </a:prstGeom>
        <a:solidFill>
          <a:schemeClr val="accent2">
            <a:hueOff val="-12300005"/>
            <a:satOff val="-100000"/>
            <a:lumOff val="27059"/>
            <a:alphaOff val="0"/>
          </a:schemeClr>
        </a:solidFill>
        <a:ln>
          <a:noFill/>
        </a:ln>
        <a:effectLst>
          <a:outerShdw blurRad="50800" dist="101600" dir="5400000" algn="ctr" rotWithShape="0">
            <a:srgbClr val="000000">
              <a:alpha val="43137"/>
            </a:srgbClr>
          </a:outerShdw>
        </a:effectLst>
      </dsp:spPr>
      <dsp:style>
        <a:lnRef idx="0">
          <a:scrgbClr r="0" g="0" b="0"/>
        </a:lnRef>
        <a:fillRef idx="1">
          <a:scrgbClr r="0" g="0" b="0"/>
        </a:fillRef>
        <a:effectRef idx="0">
          <a:scrgbClr r="0" g="0" b="0"/>
        </a:effectRef>
        <a:fontRef idx="minor"/>
      </dsp:style>
    </dsp:sp>
    <dsp:sp modelId="{460B89E8-BCAE-4B55-AE0E-1FE13D4AEA5C}">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9A5372-BD9C-4206-9A61-CD8922750CA3}">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11200">
            <a:lnSpc>
              <a:spcPct val="100000"/>
            </a:lnSpc>
            <a:spcBef>
              <a:spcPct val="0"/>
            </a:spcBef>
            <a:spcAft>
              <a:spcPct val="35000"/>
            </a:spcAft>
            <a:buNone/>
          </a:pPr>
          <a:r>
            <a:rPr lang="nl-NL" sz="1600" kern="1200"/>
            <a:t>Gebruik </a:t>
          </a:r>
          <a:r>
            <a:rPr lang="nl-NL" sz="1600" kern="1200">
              <a:hlinkClick xmlns:r="http://schemas.openxmlformats.org/officeDocument/2006/relationships" r:id="rId9"/>
            </a:rPr>
            <a:t>https://www.bnhs.co.uk/2019/technology/grabagridref/gagr.php</a:t>
          </a:r>
          <a:r>
            <a:rPr lang="nl-NL" sz="1600" kern="1200"/>
            <a:t> om het WAB-square te vinden!</a:t>
          </a:r>
        </a:p>
        <a:p>
          <a:pPr marL="0" lvl="0" indent="0" algn="l" defTabSz="711200">
            <a:lnSpc>
              <a:spcPct val="100000"/>
            </a:lnSpc>
            <a:spcBef>
              <a:spcPct val="0"/>
            </a:spcBef>
            <a:spcAft>
              <a:spcPct val="35000"/>
            </a:spcAft>
            <a:buNone/>
          </a:pPr>
          <a:r>
            <a:rPr lang="nl-NL" sz="1600" kern="1200"/>
            <a:t>Gebruik </a:t>
          </a:r>
          <a:r>
            <a:rPr lang="nl-NL" sz="1600" kern="1200">
              <a:hlinkClick xmlns:r="http://schemas.openxmlformats.org/officeDocument/2006/relationships" r:id="rId10"/>
            </a:rPr>
            <a:t>http://www.freemaptools.com/convert-postcode-to-ngr-htm</a:t>
          </a:r>
          <a:r>
            <a:rPr lang="nl-NL" sz="1600" kern="1200"/>
            <a:t> om Noord-Ierse squares te vinden!</a:t>
          </a:r>
        </a:p>
      </dsp:txBody>
      <dsp:txXfrm>
        <a:off x="1057476" y="3435173"/>
        <a:ext cx="9458123" cy="915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FA258-7211-4BB5-91B3-44C1F1C7A514}">
      <dsp:nvSpPr>
        <dsp:cNvPr id="0" name=""/>
        <dsp:cNvSpPr/>
      </dsp:nvSpPr>
      <dsp:spPr>
        <a:xfrm>
          <a:off x="0" y="135979"/>
          <a:ext cx="9331036" cy="18765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2B1E5-A30D-4107-B97D-EF295EA6F03D}">
      <dsp:nvSpPr>
        <dsp:cNvPr id="0" name=""/>
        <dsp:cNvSpPr/>
      </dsp:nvSpPr>
      <dsp:spPr>
        <a:xfrm>
          <a:off x="567645" y="558195"/>
          <a:ext cx="1032082" cy="10320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E386F-B26E-43D5-94BA-BF2D4987A5E2}">
      <dsp:nvSpPr>
        <dsp:cNvPr id="0" name=""/>
        <dsp:cNvSpPr/>
      </dsp:nvSpPr>
      <dsp:spPr>
        <a:xfrm>
          <a:off x="2167374" y="135979"/>
          <a:ext cx="7163661" cy="187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98" tIns="198598" rIns="198598" bIns="198598" numCol="1" spcCol="1270" anchor="ctr" anchorCtr="0">
          <a:noAutofit/>
        </a:bodyPr>
        <a:lstStyle/>
        <a:p>
          <a:pPr marL="0" lvl="0" indent="0" algn="l" defTabSz="889000">
            <a:lnSpc>
              <a:spcPct val="100000"/>
            </a:lnSpc>
            <a:spcBef>
              <a:spcPct val="0"/>
            </a:spcBef>
            <a:spcAft>
              <a:spcPct val="35000"/>
            </a:spcAft>
            <a:buNone/>
          </a:pPr>
          <a:r>
            <a:rPr lang="en-US" sz="2000" kern="1200" err="1">
              <a:solidFill>
                <a:srgbClr val="0070C0"/>
              </a:solidFill>
            </a:rPr>
            <a:t>Bookfinder</a:t>
          </a:r>
          <a:r>
            <a:rPr lang="en-US" sz="2000" kern="1200">
              <a:solidFill>
                <a:srgbClr val="0070C0"/>
              </a:solidFill>
            </a:rPr>
            <a:t> Program: </a:t>
          </a:r>
          <a:r>
            <a:rPr lang="nl-NL" sz="1500" kern="1200"/>
            <a:t>Als u een </a:t>
          </a:r>
          <a:r>
            <a:rPr lang="nl-NL" sz="1500" kern="1200" err="1"/>
            <a:t>callsign</a:t>
          </a:r>
          <a:r>
            <a:rPr lang="nl-NL" sz="1500" kern="1200"/>
            <a:t> invoert, kunt u al dan niet één (of meer) </a:t>
          </a:r>
          <a:r>
            <a:rPr lang="nl-NL" sz="1500" kern="1200" err="1"/>
            <a:t>booknumber</a:t>
          </a:r>
          <a:r>
            <a:rPr lang="nl-NL" sz="1500" kern="1200"/>
            <a:t>(s) zien. Het booklist.txt-bestand wordt elke vrijdag bijgewerkt, zodat u wekelijks de nieuwste versie kunt downloaden. Doe dit regelmatig, anders zie je misschien nieuwe leden over het hoofd!</a:t>
          </a:r>
          <a:endParaRPr lang="en-US" sz="1500" kern="1200"/>
        </a:p>
      </dsp:txBody>
      <dsp:txXfrm>
        <a:off x="2167374" y="135979"/>
        <a:ext cx="7163661" cy="1876514"/>
      </dsp:txXfrm>
    </dsp:sp>
    <dsp:sp modelId="{E9C92A11-CDAC-4978-ACE1-40C720CFE8E1}">
      <dsp:nvSpPr>
        <dsp:cNvPr id="0" name=""/>
        <dsp:cNvSpPr/>
      </dsp:nvSpPr>
      <dsp:spPr>
        <a:xfrm>
          <a:off x="0" y="2338844"/>
          <a:ext cx="9331036" cy="18765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A4249-2FCB-453E-BF5A-BACECB91948D}">
      <dsp:nvSpPr>
        <dsp:cNvPr id="0" name=""/>
        <dsp:cNvSpPr/>
      </dsp:nvSpPr>
      <dsp:spPr>
        <a:xfrm>
          <a:off x="567645" y="2761059"/>
          <a:ext cx="1032082" cy="10320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BC877-51BB-468B-9A61-D025F0A217BA}">
      <dsp:nvSpPr>
        <dsp:cNvPr id="0" name=""/>
        <dsp:cNvSpPr/>
      </dsp:nvSpPr>
      <dsp:spPr>
        <a:xfrm>
          <a:off x="2167374" y="2338844"/>
          <a:ext cx="7163661" cy="187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98" tIns="198598" rIns="198598" bIns="198598" numCol="1" spcCol="1270" anchor="ctr" anchorCtr="0">
          <a:noAutofit/>
        </a:bodyPr>
        <a:lstStyle/>
        <a:p>
          <a:pPr marL="0" lvl="0" indent="0" algn="l" defTabSz="889000">
            <a:lnSpc>
              <a:spcPct val="100000"/>
            </a:lnSpc>
            <a:spcBef>
              <a:spcPct val="0"/>
            </a:spcBef>
            <a:spcAft>
              <a:spcPct val="35000"/>
            </a:spcAft>
            <a:buNone/>
          </a:pPr>
          <a:r>
            <a:rPr lang="nl-BE" sz="2000" kern="1200">
              <a:solidFill>
                <a:srgbClr val="0070C0"/>
              </a:solidFill>
            </a:rPr>
            <a:t>WAB-Square Checker (</a:t>
          </a:r>
          <a:r>
            <a:rPr lang="nl-BE" sz="2000" kern="1200" err="1">
              <a:solidFill>
                <a:srgbClr val="0070C0"/>
              </a:solidFill>
            </a:rPr>
            <a:t>by</a:t>
          </a:r>
          <a:r>
            <a:rPr lang="nl-BE" sz="2000" kern="1200">
              <a:solidFill>
                <a:srgbClr val="0070C0"/>
              </a:solidFill>
            </a:rPr>
            <a:t> G4GHT): </a:t>
          </a:r>
          <a:r>
            <a:rPr lang="nl-NL" sz="1500" kern="1200"/>
            <a:t>Een hulpprogramma om het </a:t>
          </a:r>
          <a:r>
            <a:rPr lang="nl-NL" sz="1500" kern="1200" err="1"/>
            <a:t>excel</a:t>
          </a:r>
          <a:r>
            <a:rPr lang="nl-NL" sz="1500" kern="1200"/>
            <a:t> </a:t>
          </a:r>
          <a:r>
            <a:rPr lang="nl-NL" sz="1500" kern="1200" err="1"/>
            <a:t>tracker</a:t>
          </a:r>
          <a:r>
            <a:rPr lang="nl-NL" sz="1500" kern="1200"/>
            <a:t> bestand te doorzoeken en weer te geven of het vierkant reeds gewerkt is of niet. Zoekopdrachten kunnen worden uitgevoerd door het gewerkte square in het vak “square” in te voeren en op Enter te drukken. Dit hulpprogramma werkt alleen met single-band </a:t>
          </a:r>
          <a:r>
            <a:rPr lang="nl-NL" sz="1500" kern="1200" err="1"/>
            <a:t>trackers</a:t>
          </a:r>
          <a:r>
            <a:rPr lang="nl-NL" sz="1500" kern="1200"/>
            <a:t> en leest en doorzoekt het Excel.xls-bestand van de </a:t>
          </a:r>
          <a:r>
            <a:rPr lang="nl-NL" sz="1500" kern="1200" err="1"/>
            <a:t>tracker</a:t>
          </a:r>
          <a:r>
            <a:rPr lang="nl-NL" sz="1500" kern="1200"/>
            <a:t>. Het schrijft op geen enkele manier naar dit bestand en wijzigt het ook niet.</a:t>
          </a:r>
          <a:endParaRPr lang="en-US" sz="1500" kern="1200"/>
        </a:p>
      </dsp:txBody>
      <dsp:txXfrm>
        <a:off x="2167374" y="2338844"/>
        <a:ext cx="7163661" cy="1876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DF8D-68E7-44CA-82CE-D820B9670829}">
      <dsp:nvSpPr>
        <dsp:cNvPr id="0" name=""/>
        <dsp:cNvSpPr/>
      </dsp:nvSpPr>
      <dsp:spPr>
        <a:xfrm>
          <a:off x="1359707" y="1157"/>
          <a:ext cx="5438831" cy="118682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5528" tIns="301454" rIns="105528" bIns="301454" numCol="1" spcCol="1270" anchor="ctr" anchorCtr="0">
          <a:noAutofit/>
        </a:bodyPr>
        <a:lstStyle/>
        <a:p>
          <a:pPr marL="0" lvl="0" indent="0" algn="l" defTabSz="666750">
            <a:lnSpc>
              <a:spcPct val="90000"/>
            </a:lnSpc>
            <a:spcBef>
              <a:spcPct val="0"/>
            </a:spcBef>
            <a:spcAft>
              <a:spcPct val="35000"/>
            </a:spcAft>
            <a:buNone/>
          </a:pPr>
          <a:r>
            <a:rPr lang="en-US" sz="1500" kern="1200" err="1"/>
            <a:t>Bezoek</a:t>
          </a:r>
          <a:r>
            <a:rPr lang="en-US" sz="1500" kern="1200"/>
            <a:t> de WAB website.</a:t>
          </a:r>
        </a:p>
      </dsp:txBody>
      <dsp:txXfrm>
        <a:off x="1359707" y="1157"/>
        <a:ext cx="5438831" cy="1186827"/>
      </dsp:txXfrm>
    </dsp:sp>
    <dsp:sp modelId="{5F2AEA32-A847-4D43-A114-3E0C15BFAB2A}">
      <dsp:nvSpPr>
        <dsp:cNvPr id="0" name=""/>
        <dsp:cNvSpPr/>
      </dsp:nvSpPr>
      <dsp:spPr>
        <a:xfrm>
          <a:off x="0" y="1157"/>
          <a:ext cx="1359707" cy="118682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951" tIns="117232" rIns="71951" bIns="117232"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0" y="1157"/>
        <a:ext cx="1359707" cy="1186827"/>
      </dsp:txXfrm>
    </dsp:sp>
    <dsp:sp modelId="{6EC4CCC8-C483-4552-8071-DB09EEE49BF5}">
      <dsp:nvSpPr>
        <dsp:cNvPr id="0" name=""/>
        <dsp:cNvSpPr/>
      </dsp:nvSpPr>
      <dsp:spPr>
        <a:xfrm>
          <a:off x="1359707" y="1259194"/>
          <a:ext cx="5438831" cy="118682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5528" tIns="301454" rIns="105528" bIns="301454" numCol="1" spcCol="1270" anchor="ctr" anchorCtr="0">
          <a:noAutofit/>
        </a:bodyPr>
        <a:lstStyle/>
        <a:p>
          <a:pPr marL="0" lvl="0" indent="0" algn="l" defTabSz="666750">
            <a:lnSpc>
              <a:spcPct val="90000"/>
            </a:lnSpc>
            <a:spcBef>
              <a:spcPct val="0"/>
            </a:spcBef>
            <a:spcAft>
              <a:spcPct val="35000"/>
            </a:spcAft>
            <a:buNone/>
          </a:pPr>
          <a:r>
            <a:rPr lang="en-US" sz="1500" kern="1200" err="1"/>
            <a:t>Stuur</a:t>
          </a:r>
          <a:r>
            <a:rPr lang="en-US" sz="1500" kern="1200"/>
            <a:t> </a:t>
          </a:r>
          <a:r>
            <a:rPr lang="en-US" sz="1500" kern="1200" err="1"/>
            <a:t>een</a:t>
          </a:r>
          <a:r>
            <a:rPr lang="en-US" sz="1500" kern="1200"/>
            <a:t> email </a:t>
          </a:r>
          <a:r>
            <a:rPr lang="en-US" sz="1500" kern="1200" err="1"/>
            <a:t>naar</a:t>
          </a:r>
          <a:r>
            <a:rPr lang="en-US" sz="1500" kern="1200"/>
            <a:t> </a:t>
          </a:r>
          <a:r>
            <a:rPr lang="en-US" sz="1500" kern="1200" err="1"/>
            <a:t>leden</a:t>
          </a:r>
          <a:r>
            <a:rPr lang="en-US" sz="1500" kern="1200"/>
            <a:t> van het </a:t>
          </a:r>
          <a:r>
            <a:rPr lang="en-US" sz="1500" kern="1200" err="1"/>
            <a:t>bestuur</a:t>
          </a:r>
          <a:r>
            <a:rPr lang="en-US" sz="1500" kern="1200"/>
            <a:t>. </a:t>
          </a:r>
        </a:p>
      </dsp:txBody>
      <dsp:txXfrm>
        <a:off x="1359707" y="1259194"/>
        <a:ext cx="5438831" cy="1186827"/>
      </dsp:txXfrm>
    </dsp:sp>
    <dsp:sp modelId="{0C88D8C1-8F10-491E-A34B-2A28523A1539}">
      <dsp:nvSpPr>
        <dsp:cNvPr id="0" name=""/>
        <dsp:cNvSpPr/>
      </dsp:nvSpPr>
      <dsp:spPr>
        <a:xfrm>
          <a:off x="0" y="1259194"/>
          <a:ext cx="1359707" cy="118682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951" tIns="117232" rIns="71951" bIns="117232"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0" y="1259194"/>
        <a:ext cx="1359707" cy="1186827"/>
      </dsp:txXfrm>
    </dsp:sp>
    <dsp:sp modelId="{B4456D9D-B426-4BB8-AE5C-A60FD4ACFCF0}">
      <dsp:nvSpPr>
        <dsp:cNvPr id="0" name=""/>
        <dsp:cNvSpPr/>
      </dsp:nvSpPr>
      <dsp:spPr>
        <a:xfrm>
          <a:off x="1359707" y="2517231"/>
          <a:ext cx="5438831" cy="118682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5528" tIns="301454" rIns="105528" bIns="301454" numCol="1" spcCol="1270" anchor="ctr" anchorCtr="0">
          <a:noAutofit/>
        </a:bodyPr>
        <a:lstStyle/>
        <a:p>
          <a:pPr marL="0" lvl="0" indent="0" algn="l" defTabSz="666750">
            <a:lnSpc>
              <a:spcPct val="90000"/>
            </a:lnSpc>
            <a:spcBef>
              <a:spcPct val="0"/>
            </a:spcBef>
            <a:spcAft>
              <a:spcPct val="35000"/>
            </a:spcAft>
            <a:buNone/>
          </a:pPr>
          <a:r>
            <a:rPr lang="en-US" sz="1500" kern="1200"/>
            <a:t>Stel je </a:t>
          </a:r>
          <a:r>
            <a:rPr lang="en-US" sz="1500" kern="1200" err="1"/>
            <a:t>vraag</a:t>
          </a:r>
          <a:r>
            <a:rPr lang="en-US" sz="1500" kern="1200"/>
            <a:t> </a:t>
          </a:r>
          <a:r>
            <a:rPr lang="en-US" sz="1500" kern="1200" err="1"/>
            <a:t>aan</a:t>
          </a:r>
          <a:r>
            <a:rPr lang="en-US" sz="1500" kern="1200"/>
            <a:t> </a:t>
          </a:r>
          <a:r>
            <a:rPr lang="en-US" sz="1500" kern="1200" err="1"/>
            <a:t>iemand</a:t>
          </a:r>
          <a:r>
            <a:rPr lang="en-US" sz="1500" kern="1200"/>
            <a:t> op het </a:t>
          </a:r>
          <a:r>
            <a:rPr lang="en-US" sz="1500" kern="1200" err="1"/>
            <a:t>dagelijkse</a:t>
          </a:r>
          <a:r>
            <a:rPr lang="en-US" sz="1500" kern="1200"/>
            <a:t> WAB-net op 7.160MHz, </a:t>
          </a:r>
          <a:r>
            <a:rPr lang="en-US" sz="1500" kern="1200" err="1"/>
            <a:t>en</a:t>
          </a:r>
          <a:r>
            <a:rPr lang="en-US" sz="1500" kern="1200"/>
            <a:t> ze </a:t>
          </a:r>
          <a:r>
            <a:rPr lang="en-US" sz="1500" kern="1200" err="1"/>
            <a:t>zullen</a:t>
          </a:r>
          <a:r>
            <a:rPr lang="en-US" sz="1500" kern="1200"/>
            <a:t> je met </a:t>
          </a:r>
          <a:r>
            <a:rPr lang="en-US" sz="1500" kern="1200" err="1"/>
            <a:t>veel</a:t>
          </a:r>
          <a:r>
            <a:rPr lang="en-US" sz="1500" kern="1200"/>
            <a:t> </a:t>
          </a:r>
          <a:r>
            <a:rPr lang="en-US" sz="1500" kern="1200" err="1"/>
            <a:t>plezier</a:t>
          </a:r>
          <a:r>
            <a:rPr lang="en-US" sz="1500" kern="1200"/>
            <a:t> </a:t>
          </a:r>
          <a:r>
            <a:rPr lang="en-US" sz="1500" kern="1200" err="1"/>
            <a:t>willen</a:t>
          </a:r>
          <a:r>
            <a:rPr lang="en-US" sz="1500" kern="1200"/>
            <a:t> </a:t>
          </a:r>
          <a:r>
            <a:rPr lang="en-US" sz="1500" kern="1200" err="1"/>
            <a:t>verder</a:t>
          </a:r>
          <a:r>
            <a:rPr lang="en-US" sz="1500" kern="1200"/>
            <a:t> </a:t>
          </a:r>
          <a:r>
            <a:rPr lang="en-US" sz="1500" kern="1200" err="1"/>
            <a:t>helpen</a:t>
          </a:r>
          <a:r>
            <a:rPr lang="en-US" sz="1500" kern="1200"/>
            <a:t>! </a:t>
          </a:r>
        </a:p>
      </dsp:txBody>
      <dsp:txXfrm>
        <a:off x="1359707" y="2517231"/>
        <a:ext cx="5438831" cy="1186827"/>
      </dsp:txXfrm>
    </dsp:sp>
    <dsp:sp modelId="{A75E345E-B8EC-4C14-A68C-29E0EA8B7570}">
      <dsp:nvSpPr>
        <dsp:cNvPr id="0" name=""/>
        <dsp:cNvSpPr/>
      </dsp:nvSpPr>
      <dsp:spPr>
        <a:xfrm>
          <a:off x="0" y="2517231"/>
          <a:ext cx="1359707" cy="118682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outerShdw blurRad="50800" dist="508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951" tIns="117232" rIns="71951" bIns="117232"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0" y="2517231"/>
        <a:ext cx="1359707" cy="118682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141E4-5B0F-426B-B6DC-FEF38A7C6E03}" type="datetimeFigureOut">
              <a:rPr lang="nl-NL" smtClean="0"/>
              <a:t>14-1-2024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7C727-6A44-4BCA-A41B-7CE1BA2E63F2}" type="slidenum">
              <a:rPr lang="nl-NL" smtClean="0"/>
              <a:t>‹nr.›</a:t>
            </a:fld>
            <a:endParaRPr lang="nl-NL"/>
          </a:p>
        </p:txBody>
      </p:sp>
    </p:spTree>
    <p:extLst>
      <p:ext uri="{BB962C8B-B14F-4D97-AF65-F5344CB8AC3E}">
        <p14:creationId xmlns:p14="http://schemas.microsoft.com/office/powerpoint/2010/main" val="187502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827C727-6A44-4BCA-A41B-7CE1BA2E63F2}" type="slidenum">
              <a:rPr lang="nl-NL" smtClean="0"/>
              <a:t>1</a:t>
            </a:fld>
            <a:endParaRPr lang="nl-NL"/>
          </a:p>
        </p:txBody>
      </p:sp>
    </p:spTree>
    <p:extLst>
      <p:ext uri="{BB962C8B-B14F-4D97-AF65-F5344CB8AC3E}">
        <p14:creationId xmlns:p14="http://schemas.microsoft.com/office/powerpoint/2010/main" val="42493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4C485-A185-F3CD-3311-8DA2B74712C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0C61F20-997F-2FD4-973E-0A57D74A1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5C238B4-8591-AA2E-9D91-EA7D87982271}"/>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5" name="Tijdelijke aanduiding voor voettekst 4">
            <a:extLst>
              <a:ext uri="{FF2B5EF4-FFF2-40B4-BE49-F238E27FC236}">
                <a16:creationId xmlns:a16="http://schemas.microsoft.com/office/drawing/2014/main" id="{D20C9B52-2E75-4CF2-237C-38798CD0914E}"/>
              </a:ext>
            </a:extLst>
          </p:cNvPr>
          <p:cNvSpPr>
            <a:spLocks noGrp="1"/>
          </p:cNvSpPr>
          <p:nvPr>
            <p:ph type="ftr" sz="quarter" idx="11"/>
          </p:nvPr>
        </p:nvSpPr>
        <p:spPr/>
        <p:txBody>
          <a:bodyPr/>
          <a:lstStyle/>
          <a:p>
            <a:r>
              <a:rPr lang="en-US"/>
              <a:t>Sample Footer</a:t>
            </a:r>
          </a:p>
        </p:txBody>
      </p:sp>
      <p:sp>
        <p:nvSpPr>
          <p:cNvPr id="6" name="Tijdelijke aanduiding voor dianummer 5">
            <a:extLst>
              <a:ext uri="{FF2B5EF4-FFF2-40B4-BE49-F238E27FC236}">
                <a16:creationId xmlns:a16="http://schemas.microsoft.com/office/drawing/2014/main" id="{16142E69-59FE-7938-688C-8745FCEAC74C}"/>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58394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78431-7DBC-6CC5-8DD8-57CD125D0BB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0EDFA8C-1E4A-712A-B846-010581D8B6E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19AD51-9ABF-18C1-EA84-102DBAE8C272}"/>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5" name="Tijdelijke aanduiding voor voettekst 4">
            <a:extLst>
              <a:ext uri="{FF2B5EF4-FFF2-40B4-BE49-F238E27FC236}">
                <a16:creationId xmlns:a16="http://schemas.microsoft.com/office/drawing/2014/main" id="{C24E028A-09EB-C007-E5A0-C3F724AA71FC}"/>
              </a:ext>
            </a:extLst>
          </p:cNvPr>
          <p:cNvSpPr>
            <a:spLocks noGrp="1"/>
          </p:cNvSpPr>
          <p:nvPr>
            <p:ph type="ftr" sz="quarter" idx="11"/>
          </p:nvPr>
        </p:nvSpPr>
        <p:spPr/>
        <p:txBody>
          <a:bodyPr/>
          <a:lstStyle/>
          <a:p>
            <a:r>
              <a:rPr lang="en-US"/>
              <a:t>Sample Footer</a:t>
            </a:r>
          </a:p>
        </p:txBody>
      </p:sp>
      <p:sp>
        <p:nvSpPr>
          <p:cNvPr id="6" name="Tijdelijke aanduiding voor dianummer 5">
            <a:extLst>
              <a:ext uri="{FF2B5EF4-FFF2-40B4-BE49-F238E27FC236}">
                <a16:creationId xmlns:a16="http://schemas.microsoft.com/office/drawing/2014/main" id="{DBA5BF57-8DAE-CDDD-E21E-87A484D15518}"/>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38109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053BEF3-BA6F-D5FE-8AC6-FC794BFB097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DB2CF7F-3D36-5826-F263-0C4BE282EEC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A47535-8D3C-9ED8-74CC-164A56A2EA94}"/>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5" name="Tijdelijke aanduiding voor voettekst 4">
            <a:extLst>
              <a:ext uri="{FF2B5EF4-FFF2-40B4-BE49-F238E27FC236}">
                <a16:creationId xmlns:a16="http://schemas.microsoft.com/office/drawing/2014/main" id="{834228F5-D8BD-7A42-AA4D-8F7225A597C6}"/>
              </a:ext>
            </a:extLst>
          </p:cNvPr>
          <p:cNvSpPr>
            <a:spLocks noGrp="1"/>
          </p:cNvSpPr>
          <p:nvPr>
            <p:ph type="ftr" sz="quarter" idx="11"/>
          </p:nvPr>
        </p:nvSpPr>
        <p:spPr/>
        <p:txBody>
          <a:bodyPr/>
          <a:lstStyle/>
          <a:p>
            <a:r>
              <a:rPr lang="en-US"/>
              <a:t>Sample Footer</a:t>
            </a:r>
          </a:p>
        </p:txBody>
      </p:sp>
      <p:sp>
        <p:nvSpPr>
          <p:cNvPr id="6" name="Tijdelijke aanduiding voor dianummer 5">
            <a:extLst>
              <a:ext uri="{FF2B5EF4-FFF2-40B4-BE49-F238E27FC236}">
                <a16:creationId xmlns:a16="http://schemas.microsoft.com/office/drawing/2014/main" id="{1879B300-A2A8-BA8D-F1B7-12F9743783ED}"/>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95662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28E01-B26D-8739-3B83-53604975DB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F1B436-C07D-056E-3B09-F9C897134EB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0026F1-C11D-A9DF-994E-38524378C653}"/>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5" name="Tijdelijke aanduiding voor voettekst 4">
            <a:extLst>
              <a:ext uri="{FF2B5EF4-FFF2-40B4-BE49-F238E27FC236}">
                <a16:creationId xmlns:a16="http://schemas.microsoft.com/office/drawing/2014/main" id="{8D51B18B-6D40-DB92-6932-91D77FF6541E}"/>
              </a:ext>
            </a:extLst>
          </p:cNvPr>
          <p:cNvSpPr>
            <a:spLocks noGrp="1"/>
          </p:cNvSpPr>
          <p:nvPr>
            <p:ph type="ftr" sz="quarter" idx="11"/>
          </p:nvPr>
        </p:nvSpPr>
        <p:spPr/>
        <p:txBody>
          <a:bodyPr/>
          <a:lstStyle/>
          <a:p>
            <a:r>
              <a:rPr lang="en-US"/>
              <a:t>Sample Footer</a:t>
            </a:r>
          </a:p>
        </p:txBody>
      </p:sp>
      <p:sp>
        <p:nvSpPr>
          <p:cNvPr id="6" name="Tijdelijke aanduiding voor dianummer 5">
            <a:extLst>
              <a:ext uri="{FF2B5EF4-FFF2-40B4-BE49-F238E27FC236}">
                <a16:creationId xmlns:a16="http://schemas.microsoft.com/office/drawing/2014/main" id="{315A075A-7588-B054-BA87-7AF915AE384B}"/>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73910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B9557-768D-8B41-19AB-DA07C461DD3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5D2F626-2CE2-314D-DEB5-C0B59A337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E750069-E9EB-E628-79D0-9CF90D4B90D7}"/>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5" name="Tijdelijke aanduiding voor voettekst 4">
            <a:extLst>
              <a:ext uri="{FF2B5EF4-FFF2-40B4-BE49-F238E27FC236}">
                <a16:creationId xmlns:a16="http://schemas.microsoft.com/office/drawing/2014/main" id="{0B1DA8D8-9626-3137-272C-F0100EB7F655}"/>
              </a:ext>
            </a:extLst>
          </p:cNvPr>
          <p:cNvSpPr>
            <a:spLocks noGrp="1"/>
          </p:cNvSpPr>
          <p:nvPr>
            <p:ph type="ftr" sz="quarter" idx="11"/>
          </p:nvPr>
        </p:nvSpPr>
        <p:spPr/>
        <p:txBody>
          <a:bodyPr/>
          <a:lstStyle/>
          <a:p>
            <a:r>
              <a:rPr lang="en-US"/>
              <a:t>Sample Footer</a:t>
            </a:r>
          </a:p>
        </p:txBody>
      </p:sp>
      <p:sp>
        <p:nvSpPr>
          <p:cNvPr id="6" name="Tijdelijke aanduiding voor dianummer 5">
            <a:extLst>
              <a:ext uri="{FF2B5EF4-FFF2-40B4-BE49-F238E27FC236}">
                <a16:creationId xmlns:a16="http://schemas.microsoft.com/office/drawing/2014/main" id="{835BCDA1-5AF7-FEEE-38F4-198101349880}"/>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42477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EAB34-6015-13B0-E865-18566409608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ED834A-B334-30D2-CA6C-8020F303B65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12C70FD-8699-43CE-562C-A61BA88DC02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3007BC8-F361-C366-6224-425284BBE7BF}"/>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6" name="Tijdelijke aanduiding voor voettekst 5">
            <a:extLst>
              <a:ext uri="{FF2B5EF4-FFF2-40B4-BE49-F238E27FC236}">
                <a16:creationId xmlns:a16="http://schemas.microsoft.com/office/drawing/2014/main" id="{43E595BF-938A-704C-6FBF-30A2B419DFC3}"/>
              </a:ext>
            </a:extLst>
          </p:cNvPr>
          <p:cNvSpPr>
            <a:spLocks noGrp="1"/>
          </p:cNvSpPr>
          <p:nvPr>
            <p:ph type="ftr" sz="quarter" idx="11"/>
          </p:nvPr>
        </p:nvSpPr>
        <p:spPr/>
        <p:txBody>
          <a:bodyPr/>
          <a:lstStyle/>
          <a:p>
            <a:r>
              <a:rPr lang="en-US"/>
              <a:t>Sample Footer</a:t>
            </a:r>
          </a:p>
        </p:txBody>
      </p:sp>
      <p:sp>
        <p:nvSpPr>
          <p:cNvPr id="7" name="Tijdelijke aanduiding voor dianummer 6">
            <a:extLst>
              <a:ext uri="{FF2B5EF4-FFF2-40B4-BE49-F238E27FC236}">
                <a16:creationId xmlns:a16="http://schemas.microsoft.com/office/drawing/2014/main" id="{7C29CABF-CAB0-AFC0-0EFF-EC838DAF26E0}"/>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2039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7B2CF-888E-FBF7-1818-B780EF37081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05EEE5A-E386-9BF8-3751-E8E3A8D07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F17CC5-6407-0DA4-FC25-7C31EE58151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BAE72E-5BCA-F0E6-2FC8-AAC3290BC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F141DA0-C044-4302-084D-B71967D52EA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FA29108-6993-42A7-2936-D06C14C96B7E}"/>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8" name="Tijdelijke aanduiding voor voettekst 7">
            <a:extLst>
              <a:ext uri="{FF2B5EF4-FFF2-40B4-BE49-F238E27FC236}">
                <a16:creationId xmlns:a16="http://schemas.microsoft.com/office/drawing/2014/main" id="{C81ED9F7-CCF3-3B0F-2759-B17B1D439A5B}"/>
              </a:ext>
            </a:extLst>
          </p:cNvPr>
          <p:cNvSpPr>
            <a:spLocks noGrp="1"/>
          </p:cNvSpPr>
          <p:nvPr>
            <p:ph type="ftr" sz="quarter" idx="11"/>
          </p:nvPr>
        </p:nvSpPr>
        <p:spPr/>
        <p:txBody>
          <a:bodyPr/>
          <a:lstStyle/>
          <a:p>
            <a:r>
              <a:rPr lang="en-US"/>
              <a:t>Sample Footer</a:t>
            </a:r>
          </a:p>
        </p:txBody>
      </p:sp>
      <p:sp>
        <p:nvSpPr>
          <p:cNvPr id="9" name="Tijdelijke aanduiding voor dianummer 8">
            <a:extLst>
              <a:ext uri="{FF2B5EF4-FFF2-40B4-BE49-F238E27FC236}">
                <a16:creationId xmlns:a16="http://schemas.microsoft.com/office/drawing/2014/main" id="{D1AEF0B2-8F31-2279-59AE-9F3B7EFFB15F}"/>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6804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48939-6373-55A1-B38C-7402CABC59D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DFD993B-A04F-5B38-9F76-740C7072AE64}"/>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4" name="Tijdelijke aanduiding voor voettekst 3">
            <a:extLst>
              <a:ext uri="{FF2B5EF4-FFF2-40B4-BE49-F238E27FC236}">
                <a16:creationId xmlns:a16="http://schemas.microsoft.com/office/drawing/2014/main" id="{1FF3BDF1-B7D6-8272-CA37-5ED8EA92301B}"/>
              </a:ext>
            </a:extLst>
          </p:cNvPr>
          <p:cNvSpPr>
            <a:spLocks noGrp="1"/>
          </p:cNvSpPr>
          <p:nvPr>
            <p:ph type="ftr" sz="quarter" idx="11"/>
          </p:nvPr>
        </p:nvSpPr>
        <p:spPr/>
        <p:txBody>
          <a:bodyPr/>
          <a:lstStyle/>
          <a:p>
            <a:r>
              <a:rPr lang="en-US"/>
              <a:t>Sample Footer</a:t>
            </a:r>
          </a:p>
        </p:txBody>
      </p:sp>
      <p:sp>
        <p:nvSpPr>
          <p:cNvPr id="5" name="Tijdelijke aanduiding voor dianummer 4">
            <a:extLst>
              <a:ext uri="{FF2B5EF4-FFF2-40B4-BE49-F238E27FC236}">
                <a16:creationId xmlns:a16="http://schemas.microsoft.com/office/drawing/2014/main" id="{639FF4D8-9366-8DCD-5DE1-EA2D10214EE1}"/>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46227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FF746DE-6195-07DE-4C08-B025840E4187}"/>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3" name="Tijdelijke aanduiding voor voettekst 2">
            <a:extLst>
              <a:ext uri="{FF2B5EF4-FFF2-40B4-BE49-F238E27FC236}">
                <a16:creationId xmlns:a16="http://schemas.microsoft.com/office/drawing/2014/main" id="{638B2509-F0B6-2AB5-6518-1D58C6D60EE2}"/>
              </a:ext>
            </a:extLst>
          </p:cNvPr>
          <p:cNvSpPr>
            <a:spLocks noGrp="1"/>
          </p:cNvSpPr>
          <p:nvPr>
            <p:ph type="ftr" sz="quarter" idx="11"/>
          </p:nvPr>
        </p:nvSpPr>
        <p:spPr/>
        <p:txBody>
          <a:bodyPr/>
          <a:lstStyle/>
          <a:p>
            <a:r>
              <a:rPr lang="en-US"/>
              <a:t>Sample Footer</a:t>
            </a:r>
          </a:p>
        </p:txBody>
      </p:sp>
      <p:sp>
        <p:nvSpPr>
          <p:cNvPr id="4" name="Tijdelijke aanduiding voor dianummer 3">
            <a:extLst>
              <a:ext uri="{FF2B5EF4-FFF2-40B4-BE49-F238E27FC236}">
                <a16:creationId xmlns:a16="http://schemas.microsoft.com/office/drawing/2014/main" id="{7A4EF6F0-CD85-6039-D813-01C78794A850}"/>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24482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FE522-8B7C-7E89-08F3-770AF81E03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89A545C-3D44-3E7F-361C-F1FA57718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BF1DEE9-0CED-EB81-35AC-9E9F0650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BE46CC-AE81-8183-A652-5236D04420C7}"/>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6" name="Tijdelijke aanduiding voor voettekst 5">
            <a:extLst>
              <a:ext uri="{FF2B5EF4-FFF2-40B4-BE49-F238E27FC236}">
                <a16:creationId xmlns:a16="http://schemas.microsoft.com/office/drawing/2014/main" id="{37DE043A-E90E-252B-1B7D-0A0EADFE0106}"/>
              </a:ext>
            </a:extLst>
          </p:cNvPr>
          <p:cNvSpPr>
            <a:spLocks noGrp="1"/>
          </p:cNvSpPr>
          <p:nvPr>
            <p:ph type="ftr" sz="quarter" idx="11"/>
          </p:nvPr>
        </p:nvSpPr>
        <p:spPr/>
        <p:txBody>
          <a:bodyPr/>
          <a:lstStyle/>
          <a:p>
            <a:r>
              <a:rPr lang="en-US"/>
              <a:t>Sample Footer</a:t>
            </a:r>
          </a:p>
        </p:txBody>
      </p:sp>
      <p:sp>
        <p:nvSpPr>
          <p:cNvPr id="7" name="Tijdelijke aanduiding voor dianummer 6">
            <a:extLst>
              <a:ext uri="{FF2B5EF4-FFF2-40B4-BE49-F238E27FC236}">
                <a16:creationId xmlns:a16="http://schemas.microsoft.com/office/drawing/2014/main" id="{34D8C168-CFB2-A4CD-CD83-7F577B98202C}"/>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233791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ED007-F2A8-E40D-DDF4-169B976FF7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2F5293B-E02D-6A2E-11F1-B919D38C4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28DED20-609C-94AB-4490-72FF9C632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AEDA88-DFE6-7FA4-3B40-913D9447E52B}"/>
              </a:ext>
            </a:extLst>
          </p:cNvPr>
          <p:cNvSpPr>
            <a:spLocks noGrp="1"/>
          </p:cNvSpPr>
          <p:nvPr>
            <p:ph type="dt" sz="half" idx="10"/>
          </p:nvPr>
        </p:nvSpPr>
        <p:spPr/>
        <p:txBody>
          <a:bodyPr/>
          <a:lstStyle/>
          <a:p>
            <a:fld id="{246CB39B-5F4C-4A7E-9BE3-AAFD45576D16}" type="datetime2">
              <a:rPr lang="en-US" smtClean="0"/>
              <a:t>Sunday, January 14, 2024</a:t>
            </a:fld>
            <a:endParaRPr lang="en-US"/>
          </a:p>
        </p:txBody>
      </p:sp>
      <p:sp>
        <p:nvSpPr>
          <p:cNvPr id="6" name="Tijdelijke aanduiding voor voettekst 5">
            <a:extLst>
              <a:ext uri="{FF2B5EF4-FFF2-40B4-BE49-F238E27FC236}">
                <a16:creationId xmlns:a16="http://schemas.microsoft.com/office/drawing/2014/main" id="{F79632CD-B116-2884-7A3E-6683F1A12B13}"/>
              </a:ext>
            </a:extLst>
          </p:cNvPr>
          <p:cNvSpPr>
            <a:spLocks noGrp="1"/>
          </p:cNvSpPr>
          <p:nvPr>
            <p:ph type="ftr" sz="quarter" idx="11"/>
          </p:nvPr>
        </p:nvSpPr>
        <p:spPr/>
        <p:txBody>
          <a:bodyPr/>
          <a:lstStyle/>
          <a:p>
            <a:r>
              <a:rPr lang="en-US"/>
              <a:t>Sample Footer</a:t>
            </a:r>
          </a:p>
        </p:txBody>
      </p:sp>
      <p:sp>
        <p:nvSpPr>
          <p:cNvPr id="7" name="Tijdelijke aanduiding voor dianummer 6">
            <a:extLst>
              <a:ext uri="{FF2B5EF4-FFF2-40B4-BE49-F238E27FC236}">
                <a16:creationId xmlns:a16="http://schemas.microsoft.com/office/drawing/2014/main" id="{F5E516A7-290D-8063-4099-9B2CA419941D}"/>
              </a:ext>
            </a:extLst>
          </p:cNvPr>
          <p:cNvSpPr>
            <a:spLocks noGrp="1"/>
          </p:cNvSpPr>
          <p:nvPr>
            <p:ph type="sldNum" sz="quarter" idx="12"/>
          </p:nvPr>
        </p:nvSpPr>
        <p:spPr/>
        <p:txBody>
          <a:bodyPr/>
          <a:lstStyle/>
          <a:p>
            <a:fld id="{DBA1B0FB-D917-4C8C-928F-313BD683BF39}" type="slidenum">
              <a:rPr lang="en-US" smtClean="0"/>
              <a:pPr/>
              <a:t>‹nr.›</a:t>
            </a:fld>
            <a:endParaRPr lang="en-US"/>
          </a:p>
        </p:txBody>
      </p:sp>
    </p:spTree>
    <p:extLst>
      <p:ext uri="{BB962C8B-B14F-4D97-AF65-F5344CB8AC3E}">
        <p14:creationId xmlns:p14="http://schemas.microsoft.com/office/powerpoint/2010/main" val="14233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431851C-D405-D9AB-5E39-9B547FD46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6E2708D-FA16-B642-E972-1A8BEE73B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D0DB86-4058-9B8B-B023-40CE2F373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CB39B-5F4C-4A7E-9BE3-AAFD45576D16}" type="datetime2">
              <a:rPr lang="en-US" smtClean="0"/>
              <a:t>Sunday, January 14, 2024</a:t>
            </a:fld>
            <a:endParaRPr lang="en-US"/>
          </a:p>
        </p:txBody>
      </p:sp>
      <p:sp>
        <p:nvSpPr>
          <p:cNvPr id="5" name="Tijdelijke aanduiding voor voettekst 4">
            <a:extLst>
              <a:ext uri="{FF2B5EF4-FFF2-40B4-BE49-F238E27FC236}">
                <a16:creationId xmlns:a16="http://schemas.microsoft.com/office/drawing/2014/main" id="{69E69BBF-BF2A-C9E7-8E88-2F7BED57D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a:t>
            </a:r>
          </a:p>
        </p:txBody>
      </p:sp>
      <p:sp>
        <p:nvSpPr>
          <p:cNvPr id="6" name="Tijdelijke aanduiding voor dianummer 5">
            <a:extLst>
              <a:ext uri="{FF2B5EF4-FFF2-40B4-BE49-F238E27FC236}">
                <a16:creationId xmlns:a16="http://schemas.microsoft.com/office/drawing/2014/main" id="{D7430926-96FC-9128-26D8-EC5641A84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‹nr.›</a:t>
            </a:fld>
            <a:endParaRPr lang="en-US"/>
          </a:p>
        </p:txBody>
      </p:sp>
    </p:spTree>
    <p:extLst>
      <p:ext uri="{BB962C8B-B14F-4D97-AF65-F5344CB8AC3E}">
        <p14:creationId xmlns:p14="http://schemas.microsoft.com/office/powerpoint/2010/main" val="16582797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6.xml"/><Relationship Id="rId7" Type="http://schemas.openxmlformats.org/officeDocument/2006/relationships/image" Target="../media/image4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kristof.boels@telenet.be" TargetMode="External"/><Relationship Id="rId2" Type="http://schemas.openxmlformats.org/officeDocument/2006/relationships/hyperlink" Target="http://www.g4ght.sky-net.org.uk/"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62.svg"/><Relationship Id="rId3" Type="http://schemas.openxmlformats.org/officeDocument/2006/relationships/image" Target="../media/image2.jpeg"/><Relationship Id="rId7" Type="http://schemas.openxmlformats.org/officeDocument/2006/relationships/diagramColors" Target="../diagrams/colors7.xml"/><Relationship Id="rId12" Type="http://schemas.openxmlformats.org/officeDocument/2006/relationships/image" Target="../media/image61.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60.svg"/><Relationship Id="rId5" Type="http://schemas.openxmlformats.org/officeDocument/2006/relationships/diagramLayout" Target="../diagrams/layout7.xml"/><Relationship Id="rId10" Type="http://schemas.openxmlformats.org/officeDocument/2006/relationships/image" Target="../media/image59.png"/><Relationship Id="rId4" Type="http://schemas.openxmlformats.org/officeDocument/2006/relationships/diagramData" Target="../diagrams/data7.xml"/><Relationship Id="rId9"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ristof.boels@telenet.be" TargetMode="External"/><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qrz.com/db/ON3RMB"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svg"/><Relationship Id="rId4" Type="http://schemas.openxmlformats.org/officeDocument/2006/relationships/diagramLayout" Target="../diagrams/layou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23">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5D7E95-7701-F17A-1644-B4023D5B9317}"/>
              </a:ext>
            </a:extLst>
          </p:cNvPr>
          <p:cNvSpPr>
            <a:spLocks noGrp="1"/>
          </p:cNvSpPr>
          <p:nvPr>
            <p:ph type="ctrTitle"/>
          </p:nvPr>
        </p:nvSpPr>
        <p:spPr>
          <a:xfrm>
            <a:off x="4853988" y="320041"/>
            <a:ext cx="6707084" cy="3892668"/>
          </a:xfrm>
        </p:spPr>
        <p:txBody>
          <a:bodyPr vert="horz" lIns="91440" tIns="45720" rIns="91440" bIns="45720" rtlCol="0">
            <a:normAutofit fontScale="90000"/>
          </a:bodyPr>
          <a:lstStyle/>
          <a:p>
            <a:pPr algn="l"/>
            <a:r>
              <a:rPr lang="en-US" sz="6600" kern="1200">
                <a:latin typeface="+mj-lt"/>
                <a:ea typeface="+mj-ea"/>
                <a:cs typeface="+mj-cs"/>
              </a:rPr>
              <a:t>       </a:t>
            </a:r>
            <a:br>
              <a:rPr lang="en-US" sz="6600" kern="1200">
                <a:latin typeface="+mj-lt"/>
                <a:ea typeface="+mj-ea"/>
                <a:cs typeface="+mj-cs"/>
              </a:rPr>
            </a:br>
            <a:br>
              <a:rPr lang="en-US" sz="6600" kern="1200">
                <a:latin typeface="+mj-lt"/>
                <a:ea typeface="+mj-ea"/>
                <a:cs typeface="+mj-cs"/>
              </a:rPr>
            </a:br>
            <a:br>
              <a:rPr lang="en-US" sz="6600" kern="1200">
                <a:latin typeface="+mj-lt"/>
                <a:ea typeface="+mj-ea"/>
                <a:cs typeface="+mj-cs"/>
              </a:rPr>
            </a:br>
            <a:br>
              <a:rPr lang="en-US" sz="6600" kern="1200">
                <a:latin typeface="+mj-lt"/>
                <a:ea typeface="+mj-ea"/>
                <a:cs typeface="+mj-cs"/>
              </a:rPr>
            </a:br>
            <a:br>
              <a:rPr lang="en-US" sz="6600" kern="1200">
                <a:latin typeface="+mj-lt"/>
                <a:ea typeface="+mj-ea"/>
                <a:cs typeface="+mj-cs"/>
              </a:rPr>
            </a:br>
            <a:br>
              <a:rPr lang="en-US" sz="6600" kern="1200">
                <a:latin typeface="+mj-lt"/>
                <a:ea typeface="+mj-ea"/>
                <a:cs typeface="+mj-cs"/>
              </a:rPr>
            </a:br>
            <a:br>
              <a:rPr lang="en-US" sz="6600" kern="1200">
                <a:latin typeface="+mj-lt"/>
                <a:ea typeface="+mj-ea"/>
                <a:cs typeface="+mj-cs"/>
              </a:rPr>
            </a:br>
            <a:br>
              <a:rPr lang="en-US" sz="6600" b="1" kern="1200">
                <a:latin typeface="+mj-lt"/>
                <a:ea typeface="+mj-ea"/>
                <a:cs typeface="+mj-cs"/>
              </a:rPr>
            </a:br>
            <a:r>
              <a:rPr lang="en-US" sz="6600" b="1" kern="1200">
                <a:solidFill>
                  <a:srgbClr val="0070C0"/>
                </a:solidFill>
                <a:latin typeface="+mj-lt"/>
                <a:ea typeface="+mj-ea"/>
                <a:cs typeface="+mj-cs"/>
              </a:rPr>
              <a:t>Aan de slag met Worked all Britain! </a:t>
            </a:r>
          </a:p>
        </p:txBody>
      </p:sp>
      <p:sp>
        <p:nvSpPr>
          <p:cNvPr id="3" name="Ondertitel 2">
            <a:extLst>
              <a:ext uri="{FF2B5EF4-FFF2-40B4-BE49-F238E27FC236}">
                <a16:creationId xmlns:a16="http://schemas.microsoft.com/office/drawing/2014/main" id="{677475B2-693D-0683-AD74-AB4601725438}"/>
              </a:ext>
            </a:extLst>
          </p:cNvPr>
          <p:cNvSpPr>
            <a:spLocks noGrp="1"/>
          </p:cNvSpPr>
          <p:nvPr>
            <p:ph type="subTitle" idx="1"/>
          </p:nvPr>
        </p:nvSpPr>
        <p:spPr>
          <a:xfrm>
            <a:off x="4853699" y="4631161"/>
            <a:ext cx="6707366" cy="1569486"/>
          </a:xfrm>
        </p:spPr>
        <p:txBody>
          <a:bodyPr vert="horz" lIns="91440" tIns="45720" rIns="91440" bIns="45720" rtlCol="0">
            <a:normAutofit fontScale="40000" lnSpcReduction="20000"/>
          </a:bodyPr>
          <a:lstStyle/>
          <a:p>
            <a:pPr indent="-228600" algn="l">
              <a:buFont typeface="Arial" panose="020B0604020202020204" pitchFamily="34" charset="0"/>
              <a:buChar char="•"/>
            </a:pPr>
            <a:endParaRPr lang="en-US" sz="600"/>
          </a:p>
          <a:p>
            <a:pPr algn="l"/>
            <a:endParaRPr lang="en-US" sz="600"/>
          </a:p>
          <a:p>
            <a:pPr algn="l"/>
            <a:endParaRPr lang="en-US" sz="600"/>
          </a:p>
          <a:p>
            <a:pPr algn="r"/>
            <a:r>
              <a:rPr lang="en-US" sz="3800">
                <a:solidFill>
                  <a:srgbClr val="0070C0"/>
                </a:solidFill>
              </a:rPr>
              <a:t> ON3RMB </a:t>
            </a:r>
          </a:p>
          <a:p>
            <a:pPr algn="r"/>
            <a:r>
              <a:rPr lang="en-US" sz="3800">
                <a:solidFill>
                  <a:srgbClr val="0070C0"/>
                </a:solidFill>
              </a:rPr>
              <a:t>Boels Kristof</a:t>
            </a:r>
          </a:p>
          <a:p>
            <a:pPr algn="r"/>
            <a:r>
              <a:rPr lang="en-US" sz="3800">
                <a:solidFill>
                  <a:srgbClr val="0070C0"/>
                </a:solidFill>
              </a:rPr>
              <a:t>WAB #24408</a:t>
            </a:r>
          </a:p>
          <a:p>
            <a:pPr algn="r"/>
            <a:r>
              <a:rPr lang="en-US" sz="3800">
                <a:solidFill>
                  <a:srgbClr val="0070C0"/>
                </a:solidFill>
              </a:rPr>
              <a:t>Kristof.boels@telenet.be</a:t>
            </a:r>
          </a:p>
          <a:p>
            <a:pPr indent="-228600" algn="l">
              <a:buFont typeface="Arial" panose="020B0604020202020204" pitchFamily="34" charset="0"/>
              <a:buChar char="•"/>
            </a:pPr>
            <a:endParaRPr lang="en-US" sz="3800">
              <a:solidFill>
                <a:srgbClr val="0070C0"/>
              </a:solidFill>
            </a:endParaRPr>
          </a:p>
          <a:p>
            <a:pPr indent="-228600" algn="l">
              <a:buFont typeface="Arial" panose="020B0604020202020204" pitchFamily="34" charset="0"/>
              <a:buChar char="•"/>
            </a:pPr>
            <a:endParaRPr lang="en-US" sz="600"/>
          </a:p>
          <a:p>
            <a:pPr indent="-228600" algn="l">
              <a:buFont typeface="Arial" panose="020B0604020202020204" pitchFamily="34" charset="0"/>
              <a:buChar char="•"/>
            </a:pPr>
            <a:endParaRPr lang="en-US" sz="600"/>
          </a:p>
        </p:txBody>
      </p:sp>
      <p:pic>
        <p:nvPicPr>
          <p:cNvPr id="5" name="Afbeelding 4" descr="Afbeelding met tekst, logo, clipart, symbool&#10;&#10;Automatisch gegenereerde beschrijving">
            <a:extLst>
              <a:ext uri="{FF2B5EF4-FFF2-40B4-BE49-F238E27FC236}">
                <a16:creationId xmlns:a16="http://schemas.microsoft.com/office/drawing/2014/main" id="{506CEB53-0E51-FB06-C5A2-9ECFF8937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 y="1173846"/>
            <a:ext cx="4087368" cy="4192172"/>
          </a:xfrm>
          <a:prstGeom prst="rect">
            <a:avLst/>
          </a:prstGeom>
          <a:effectLst>
            <a:outerShdw blurRad="50800" dist="50800" dir="5400000" algn="ctr" rotWithShape="0">
              <a:srgbClr val="000000">
                <a:alpha val="43137"/>
              </a:srgbClr>
            </a:outerShdw>
          </a:effectLst>
          <a:scene3d>
            <a:camera prst="orthographicFront"/>
            <a:lightRig rig="threePt" dir="t">
              <a:rot lat="0" lon="0" rev="0"/>
            </a:lightRig>
          </a:scene3d>
          <a:sp3d>
            <a:bevelT w="171450"/>
            <a:bevelB w="0" h="0"/>
          </a:sp3d>
        </p:spPr>
      </p:pic>
      <p:sp>
        <p:nvSpPr>
          <p:cNvPr id="14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Afbeelding 21" descr="Afbeelding met symbool, Lettertype, logo, Handelsmerk&#10;&#10;Automatisch gegenereerde beschrijving">
            <a:extLst>
              <a:ext uri="{FF2B5EF4-FFF2-40B4-BE49-F238E27FC236}">
                <a16:creationId xmlns:a16="http://schemas.microsoft.com/office/drawing/2014/main" id="{F4ED294C-11D1-7E7F-8F2C-86984F5A9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4" name="Tekstvak 3">
            <a:extLst>
              <a:ext uri="{FF2B5EF4-FFF2-40B4-BE49-F238E27FC236}">
                <a16:creationId xmlns:a16="http://schemas.microsoft.com/office/drawing/2014/main" id="{A0B4C867-B343-D6CA-4CF8-105593C99CC8}"/>
              </a:ext>
            </a:extLst>
          </p:cNvPr>
          <p:cNvSpPr txBox="1"/>
          <p:nvPr/>
        </p:nvSpPr>
        <p:spPr>
          <a:xfrm>
            <a:off x="4853699" y="4532750"/>
            <a:ext cx="1181819" cy="369332"/>
          </a:xfrm>
          <a:prstGeom prst="rect">
            <a:avLst/>
          </a:prstGeom>
          <a:noFill/>
        </p:spPr>
        <p:txBody>
          <a:bodyPr wrap="square" rtlCol="0">
            <a:spAutoFit/>
          </a:bodyPr>
          <a:lstStyle/>
          <a:p>
            <a:r>
              <a:rPr lang="nl-BE">
                <a:solidFill>
                  <a:srgbClr val="0070C0"/>
                </a:solidFill>
              </a:rPr>
              <a:t>Wegwijzer</a:t>
            </a:r>
            <a:endParaRPr lang="nl-NL">
              <a:solidFill>
                <a:srgbClr val="0070C0"/>
              </a:solidFill>
            </a:endParaRPr>
          </a:p>
        </p:txBody>
      </p:sp>
      <p:sp>
        <p:nvSpPr>
          <p:cNvPr id="6" name="Tekstvak 5">
            <a:extLst>
              <a:ext uri="{FF2B5EF4-FFF2-40B4-BE49-F238E27FC236}">
                <a16:creationId xmlns:a16="http://schemas.microsoft.com/office/drawing/2014/main" id="{3C39D5FE-C05B-30A1-754B-C660383398ED}"/>
              </a:ext>
            </a:extLst>
          </p:cNvPr>
          <p:cNvSpPr txBox="1"/>
          <p:nvPr/>
        </p:nvSpPr>
        <p:spPr>
          <a:xfrm>
            <a:off x="3535170" y="5366018"/>
            <a:ext cx="1207699" cy="307777"/>
          </a:xfrm>
          <a:prstGeom prst="rect">
            <a:avLst/>
          </a:prstGeom>
          <a:noFill/>
        </p:spPr>
        <p:txBody>
          <a:bodyPr wrap="square" rtlCol="0">
            <a:spAutoFit/>
          </a:bodyPr>
          <a:lstStyle/>
          <a:p>
            <a:r>
              <a:rPr lang="nl-BE" sz="1400">
                <a:solidFill>
                  <a:srgbClr val="0070C0"/>
                </a:solidFill>
              </a:rPr>
              <a:t>Sinds 1969</a:t>
            </a:r>
            <a:endParaRPr lang="nl-NL" sz="1400">
              <a:solidFill>
                <a:srgbClr val="0070C0"/>
              </a:solidFill>
            </a:endParaRPr>
          </a:p>
        </p:txBody>
      </p:sp>
      <p:sp>
        <p:nvSpPr>
          <p:cNvPr id="7" name="Tekstvak 6">
            <a:extLst>
              <a:ext uri="{FF2B5EF4-FFF2-40B4-BE49-F238E27FC236}">
                <a16:creationId xmlns:a16="http://schemas.microsoft.com/office/drawing/2014/main" id="{02070EE0-DA4F-0C69-6680-C5E45ABA4DB1}"/>
              </a:ext>
            </a:extLst>
          </p:cNvPr>
          <p:cNvSpPr txBox="1"/>
          <p:nvPr/>
        </p:nvSpPr>
        <p:spPr>
          <a:xfrm>
            <a:off x="320040" y="5923648"/>
            <a:ext cx="1811547" cy="276999"/>
          </a:xfrm>
          <a:prstGeom prst="rect">
            <a:avLst/>
          </a:prstGeom>
          <a:noFill/>
        </p:spPr>
        <p:txBody>
          <a:bodyPr wrap="square" rtlCol="0">
            <a:spAutoFit/>
          </a:bodyPr>
          <a:lstStyle/>
          <a:p>
            <a:r>
              <a:rPr lang="nl-BE" sz="1200">
                <a:solidFill>
                  <a:srgbClr val="0070C0"/>
                </a:solidFill>
              </a:rPr>
              <a:t>Versie 1.2</a:t>
            </a:r>
            <a:endParaRPr lang="nl-NL" sz="1200">
              <a:solidFill>
                <a:srgbClr val="0070C0"/>
              </a:solidFill>
            </a:endParaRPr>
          </a:p>
        </p:txBody>
      </p:sp>
    </p:spTree>
    <p:extLst>
      <p:ext uri="{BB962C8B-B14F-4D97-AF65-F5344CB8AC3E}">
        <p14:creationId xmlns:p14="http://schemas.microsoft.com/office/powerpoint/2010/main" val="1244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C92A4E4-BC4C-7663-2C2B-B68B299D122F}"/>
              </a:ext>
            </a:extLst>
          </p:cNvPr>
          <p:cNvSpPr>
            <a:spLocks noGrp="1"/>
          </p:cNvSpPr>
          <p:nvPr>
            <p:ph type="title"/>
          </p:nvPr>
        </p:nvSpPr>
        <p:spPr/>
        <p:txBody>
          <a:bodyPr/>
          <a:lstStyle/>
          <a:p>
            <a:pPr algn="ctr"/>
            <a:r>
              <a:rPr lang="nl-BE">
                <a:solidFill>
                  <a:srgbClr val="0070C0"/>
                </a:solidFill>
              </a:rPr>
              <a:t>Wat zijn WAB-squares?</a:t>
            </a:r>
            <a:endParaRPr lang="nl-NL">
              <a:solidFill>
                <a:srgbClr val="0070C0"/>
              </a:solidFill>
            </a:endParaRPr>
          </a:p>
        </p:txBody>
      </p:sp>
      <p:pic>
        <p:nvPicPr>
          <p:cNvPr id="8" name="Tijdelijke aanduiding voor inhoud 7" descr="Afbeelding met tekst, diagram&#10;&#10;Automatisch gegenereerde beschrijving">
            <a:extLst>
              <a:ext uri="{FF2B5EF4-FFF2-40B4-BE49-F238E27FC236}">
                <a16:creationId xmlns:a16="http://schemas.microsoft.com/office/drawing/2014/main" id="{2E62EEFA-C8B3-F524-2A7C-4DBD7E3AE0E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76353" y="1408382"/>
            <a:ext cx="2761672" cy="5127536"/>
          </a:xfrm>
        </p:spPr>
      </p:pic>
      <p:pic>
        <p:nvPicPr>
          <p:cNvPr id="10" name="Tijdelijke aanduiding voor inhoud 9" descr="Afbeelding met tekst, Lettertype, schermopname, nummer&#10;&#10;Automatisch gegenereerde beschrijving">
            <a:extLst>
              <a:ext uri="{FF2B5EF4-FFF2-40B4-BE49-F238E27FC236}">
                <a16:creationId xmlns:a16="http://schemas.microsoft.com/office/drawing/2014/main" id="{AF50F886-E92E-81AF-66C2-FDE25C5DF6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1732" y="2577107"/>
            <a:ext cx="3490244" cy="3251038"/>
          </a:xfrm>
        </p:spPr>
      </p:pic>
      <p:sp>
        <p:nvSpPr>
          <p:cNvPr id="12" name="Tekstvak 11">
            <a:extLst>
              <a:ext uri="{FF2B5EF4-FFF2-40B4-BE49-F238E27FC236}">
                <a16:creationId xmlns:a16="http://schemas.microsoft.com/office/drawing/2014/main" id="{7E8EB209-401F-B00C-2AFE-4559DDE7100C}"/>
              </a:ext>
            </a:extLst>
          </p:cNvPr>
          <p:cNvSpPr txBox="1"/>
          <p:nvPr/>
        </p:nvSpPr>
        <p:spPr>
          <a:xfrm>
            <a:off x="838200" y="4908341"/>
            <a:ext cx="1764146" cy="646331"/>
          </a:xfrm>
          <a:prstGeom prst="rect">
            <a:avLst/>
          </a:prstGeom>
          <a:noFill/>
        </p:spPr>
        <p:txBody>
          <a:bodyPr wrap="square">
            <a:spAutoFit/>
          </a:bodyPr>
          <a:lstStyle/>
          <a:p>
            <a:r>
              <a:rPr lang="nl-BE">
                <a:solidFill>
                  <a:srgbClr val="0070C0"/>
                </a:solidFill>
              </a:rPr>
              <a:t>(Large) 1</a:t>
            </a:r>
            <a:r>
              <a:rPr lang="nl-NL">
                <a:solidFill>
                  <a:srgbClr val="0070C0"/>
                </a:solidFill>
              </a:rPr>
              <a:t>00km² squares</a:t>
            </a:r>
          </a:p>
        </p:txBody>
      </p:sp>
      <p:sp>
        <p:nvSpPr>
          <p:cNvPr id="16" name="Tekstvak 15">
            <a:extLst>
              <a:ext uri="{FF2B5EF4-FFF2-40B4-BE49-F238E27FC236}">
                <a16:creationId xmlns:a16="http://schemas.microsoft.com/office/drawing/2014/main" id="{BC42CE63-EA85-4699-139D-7A1C5C806E62}"/>
              </a:ext>
            </a:extLst>
          </p:cNvPr>
          <p:cNvSpPr txBox="1"/>
          <p:nvPr/>
        </p:nvSpPr>
        <p:spPr>
          <a:xfrm>
            <a:off x="7806284" y="2207775"/>
            <a:ext cx="1481139" cy="369332"/>
          </a:xfrm>
          <a:prstGeom prst="rect">
            <a:avLst/>
          </a:prstGeom>
          <a:noFill/>
        </p:spPr>
        <p:txBody>
          <a:bodyPr wrap="square">
            <a:spAutoFit/>
          </a:bodyPr>
          <a:lstStyle/>
          <a:p>
            <a:r>
              <a:rPr lang="nl-BE">
                <a:solidFill>
                  <a:srgbClr val="0070C0"/>
                </a:solidFill>
              </a:rPr>
              <a:t>(1</a:t>
            </a:r>
            <a:r>
              <a:rPr lang="nl-NL">
                <a:solidFill>
                  <a:srgbClr val="0070C0"/>
                </a:solidFill>
              </a:rPr>
              <a:t>00x) 10km²</a:t>
            </a:r>
          </a:p>
        </p:txBody>
      </p:sp>
      <p:pic>
        <p:nvPicPr>
          <p:cNvPr id="18" name="Afbeelding 17" descr="Afbeelding met symbool, Lettertype, logo, Handelsmerk&#10;&#10;Automatisch gegenereerde beschrijving">
            <a:extLst>
              <a:ext uri="{FF2B5EF4-FFF2-40B4-BE49-F238E27FC236}">
                <a16:creationId xmlns:a16="http://schemas.microsoft.com/office/drawing/2014/main" id="{BFD8DCE9-7944-F180-4BAA-45AEA8152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16258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C95FF3-80D0-892D-5D7E-AA43C3B0F710}"/>
              </a:ext>
            </a:extLst>
          </p:cNvPr>
          <p:cNvSpPr>
            <a:spLocks noGrp="1"/>
          </p:cNvSpPr>
          <p:nvPr>
            <p:ph type="title"/>
          </p:nvPr>
        </p:nvSpPr>
        <p:spPr>
          <a:xfrm>
            <a:off x="838200" y="557188"/>
            <a:ext cx="10515600" cy="1133499"/>
          </a:xfrm>
        </p:spPr>
        <p:txBody>
          <a:bodyPr>
            <a:normAutofit/>
          </a:bodyPr>
          <a:lstStyle/>
          <a:p>
            <a:pPr algn="ctr"/>
            <a:r>
              <a:rPr lang="nl-NL" sz="4000">
                <a:solidFill>
                  <a:srgbClr val="0070C0"/>
                </a:solidFill>
              </a:rPr>
              <a:t>Wat zijn WAB-squares en hoe vind ik ze?</a:t>
            </a:r>
          </a:p>
        </p:txBody>
      </p:sp>
      <p:pic>
        <p:nvPicPr>
          <p:cNvPr id="14" name="Afbeelding 13" descr="Afbeelding met symbool, Lettertype, logo, Handelsmerk&#10;&#10;Automatisch gegenereerde beschrijving">
            <a:extLst>
              <a:ext uri="{FF2B5EF4-FFF2-40B4-BE49-F238E27FC236}">
                <a16:creationId xmlns:a16="http://schemas.microsoft.com/office/drawing/2014/main" id="{E88E40D0-746C-6CDD-CEE1-8D81DB0BA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18" name="Tijdelijke aanduiding voor inhoud 2">
            <a:extLst>
              <a:ext uri="{FF2B5EF4-FFF2-40B4-BE49-F238E27FC236}">
                <a16:creationId xmlns:a16="http://schemas.microsoft.com/office/drawing/2014/main" id="{1E705FC6-E3A7-4CA2-5467-1448ECD55D1F}"/>
              </a:ext>
            </a:extLst>
          </p:cNvPr>
          <p:cNvGraphicFramePr>
            <a:graphicFrameLocks noGrp="1"/>
          </p:cNvGraphicFramePr>
          <p:nvPr>
            <p:ph idx="1"/>
            <p:extLst>
              <p:ext uri="{D42A27DB-BD31-4B8C-83A1-F6EECF244321}">
                <p14:modId xmlns:p14="http://schemas.microsoft.com/office/powerpoint/2010/main" val="278173214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3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31107-A7F4-6EE6-7E74-A8C8A15F9002}"/>
              </a:ext>
            </a:extLst>
          </p:cNvPr>
          <p:cNvSpPr>
            <a:spLocks noGrp="1"/>
          </p:cNvSpPr>
          <p:nvPr>
            <p:ph type="title"/>
          </p:nvPr>
        </p:nvSpPr>
        <p:spPr>
          <a:xfrm>
            <a:off x="517585" y="342590"/>
            <a:ext cx="10610491" cy="1325563"/>
          </a:xfrm>
        </p:spPr>
        <p:txBody>
          <a:bodyPr/>
          <a:lstStyle/>
          <a:p>
            <a:pPr algn="ctr"/>
            <a:r>
              <a:rPr lang="nl-BE">
                <a:solidFill>
                  <a:schemeClr val="accent1"/>
                </a:solidFill>
              </a:rPr>
              <a:t>Opzoeken d.m.v. BNHS.co.uk </a:t>
            </a:r>
            <a:r>
              <a:rPr lang="nl-BE" sz="2400">
                <a:solidFill>
                  <a:schemeClr val="accent1"/>
                </a:solidFill>
              </a:rPr>
              <a:t>(link zie pagina 11)</a:t>
            </a:r>
            <a:endParaRPr lang="nl-NL" sz="2400">
              <a:solidFill>
                <a:schemeClr val="accent1"/>
              </a:solidFill>
            </a:endParaRPr>
          </a:p>
        </p:txBody>
      </p:sp>
      <p:pic>
        <p:nvPicPr>
          <p:cNvPr id="5" name="Tijdelijke aanduiding voor inhoud 4" descr="Afbeelding met tekst, kaart, schermopname, atlas&#10;&#10;Automatisch gegenereerde beschrijving">
            <a:extLst>
              <a:ext uri="{FF2B5EF4-FFF2-40B4-BE49-F238E27FC236}">
                <a16:creationId xmlns:a16="http://schemas.microsoft.com/office/drawing/2014/main" id="{9DFF1F16-2233-7E77-73F5-F11E5B2D3E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10" y="1421790"/>
            <a:ext cx="11831780" cy="4784436"/>
          </a:xfrm>
        </p:spPr>
      </p:pic>
      <p:pic>
        <p:nvPicPr>
          <p:cNvPr id="7" name="Afbeelding 6" descr="Afbeelding met symbool, Lettertype, logo, Handelsmerk&#10;&#10;Automatisch gegenereerde beschrijving">
            <a:extLst>
              <a:ext uri="{FF2B5EF4-FFF2-40B4-BE49-F238E27FC236}">
                <a16:creationId xmlns:a16="http://schemas.microsoft.com/office/drawing/2014/main" id="{B5F78657-CA14-6387-DD7A-E46A36744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8" name="Pijl: rechts 7">
            <a:extLst>
              <a:ext uri="{FF2B5EF4-FFF2-40B4-BE49-F238E27FC236}">
                <a16:creationId xmlns:a16="http://schemas.microsoft.com/office/drawing/2014/main" id="{09E84C23-CBC8-8431-4F48-758A379C3443}"/>
              </a:ext>
            </a:extLst>
          </p:cNvPr>
          <p:cNvSpPr/>
          <p:nvPr/>
        </p:nvSpPr>
        <p:spPr>
          <a:xfrm>
            <a:off x="10147233" y="2839147"/>
            <a:ext cx="763200" cy="378000"/>
          </a:xfrm>
          <a:prstGeom prst="rightArrow">
            <a:avLst/>
          </a:prstGeom>
          <a:solidFill>
            <a:srgbClr val="FFFF00"/>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rechts 8">
            <a:extLst>
              <a:ext uri="{FF2B5EF4-FFF2-40B4-BE49-F238E27FC236}">
                <a16:creationId xmlns:a16="http://schemas.microsoft.com/office/drawing/2014/main" id="{CC0CA6CF-27C4-E8A4-E72F-359FBFD7E7E0}"/>
              </a:ext>
            </a:extLst>
          </p:cNvPr>
          <p:cNvSpPr/>
          <p:nvPr/>
        </p:nvSpPr>
        <p:spPr>
          <a:xfrm>
            <a:off x="10147233" y="3999735"/>
            <a:ext cx="763200" cy="378000"/>
          </a:xfrm>
          <a:prstGeom prst="rightArrow">
            <a:avLst/>
          </a:prstGeom>
          <a:solidFill>
            <a:srgbClr val="FFFF00"/>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6246B4FB-AB9D-1F95-7B44-08CAC15AB55B}"/>
              </a:ext>
            </a:extLst>
          </p:cNvPr>
          <p:cNvSpPr txBox="1"/>
          <p:nvPr/>
        </p:nvSpPr>
        <p:spPr>
          <a:xfrm>
            <a:off x="8908413" y="2710833"/>
            <a:ext cx="1846980" cy="246221"/>
          </a:xfrm>
          <a:prstGeom prst="rect">
            <a:avLst/>
          </a:prstGeom>
          <a:noFill/>
        </p:spPr>
        <p:txBody>
          <a:bodyPr wrap="none" rtlCol="0">
            <a:spAutoFit/>
          </a:bodyPr>
          <a:lstStyle/>
          <a:p>
            <a:r>
              <a:rPr lang="nl-BE" sz="1000" b="1"/>
              <a:t>Gebruik enkel het 10km square</a:t>
            </a:r>
            <a:endParaRPr lang="nl-NL" sz="1000" b="1"/>
          </a:p>
        </p:txBody>
      </p:sp>
      <p:sp>
        <p:nvSpPr>
          <p:cNvPr id="12" name="Tekstvak 11">
            <a:extLst>
              <a:ext uri="{FF2B5EF4-FFF2-40B4-BE49-F238E27FC236}">
                <a16:creationId xmlns:a16="http://schemas.microsoft.com/office/drawing/2014/main" id="{6E2C2249-9931-9046-346D-4E69C924805A}"/>
              </a:ext>
            </a:extLst>
          </p:cNvPr>
          <p:cNvSpPr txBox="1"/>
          <p:nvPr/>
        </p:nvSpPr>
        <p:spPr>
          <a:xfrm>
            <a:off x="9695046" y="4265186"/>
            <a:ext cx="1536547" cy="400110"/>
          </a:xfrm>
          <a:prstGeom prst="rect">
            <a:avLst/>
          </a:prstGeom>
          <a:noFill/>
        </p:spPr>
        <p:txBody>
          <a:bodyPr wrap="square" rtlCol="0">
            <a:spAutoFit/>
          </a:bodyPr>
          <a:lstStyle/>
          <a:p>
            <a:r>
              <a:rPr lang="nl-BE" sz="1000" b="1"/>
              <a:t>Postcode of GPS-coördinaat</a:t>
            </a:r>
            <a:endParaRPr lang="nl-NL" sz="1000" b="1"/>
          </a:p>
        </p:txBody>
      </p:sp>
      <p:sp>
        <p:nvSpPr>
          <p:cNvPr id="13" name="Tekstvak 12">
            <a:extLst>
              <a:ext uri="{FF2B5EF4-FFF2-40B4-BE49-F238E27FC236}">
                <a16:creationId xmlns:a16="http://schemas.microsoft.com/office/drawing/2014/main" id="{F1BE99D8-B5BB-0B69-C476-1922A04F9B9F}"/>
              </a:ext>
            </a:extLst>
          </p:cNvPr>
          <p:cNvSpPr txBox="1"/>
          <p:nvPr/>
        </p:nvSpPr>
        <p:spPr>
          <a:xfrm>
            <a:off x="10993043" y="4120514"/>
            <a:ext cx="628698" cy="230832"/>
          </a:xfrm>
          <a:prstGeom prst="rect">
            <a:avLst/>
          </a:prstGeom>
          <a:noFill/>
        </p:spPr>
        <p:txBody>
          <a:bodyPr wrap="none" rtlCol="0">
            <a:spAutoFit/>
          </a:bodyPr>
          <a:lstStyle/>
          <a:p>
            <a:r>
              <a:rPr lang="nl-BE" sz="900"/>
              <a:t>YO12 4PF</a:t>
            </a:r>
            <a:endParaRPr lang="nl-NL" sz="900"/>
          </a:p>
        </p:txBody>
      </p:sp>
      <p:sp>
        <p:nvSpPr>
          <p:cNvPr id="3" name="Tekstvak 2">
            <a:extLst>
              <a:ext uri="{FF2B5EF4-FFF2-40B4-BE49-F238E27FC236}">
                <a16:creationId xmlns:a16="http://schemas.microsoft.com/office/drawing/2014/main" id="{C1A727BC-E7F7-D097-D36E-D92142F0ACCC}"/>
              </a:ext>
            </a:extLst>
          </p:cNvPr>
          <p:cNvSpPr txBox="1"/>
          <p:nvPr/>
        </p:nvSpPr>
        <p:spPr>
          <a:xfrm>
            <a:off x="3078586" y="6302068"/>
            <a:ext cx="7273113" cy="369332"/>
          </a:xfrm>
          <a:prstGeom prst="rect">
            <a:avLst/>
          </a:prstGeom>
          <a:noFill/>
        </p:spPr>
        <p:txBody>
          <a:bodyPr wrap="square" rtlCol="0">
            <a:spAutoFit/>
          </a:bodyPr>
          <a:lstStyle/>
          <a:p>
            <a:r>
              <a:rPr lang="en-US" err="1">
                <a:solidFill>
                  <a:srgbClr val="0070C0"/>
                </a:solidFill>
              </a:rPr>
              <a:t>Deze</a:t>
            </a:r>
            <a:r>
              <a:rPr lang="en-US">
                <a:solidFill>
                  <a:srgbClr val="0070C0"/>
                </a:solidFill>
              </a:rPr>
              <a:t> site </a:t>
            </a:r>
            <a:r>
              <a:rPr lang="en-US" err="1">
                <a:solidFill>
                  <a:srgbClr val="0070C0"/>
                </a:solidFill>
              </a:rPr>
              <a:t>werkt</a:t>
            </a:r>
            <a:r>
              <a:rPr lang="en-US">
                <a:solidFill>
                  <a:srgbClr val="0070C0"/>
                </a:solidFill>
              </a:rPr>
              <a:t> </a:t>
            </a:r>
            <a:r>
              <a:rPr lang="en-US" err="1">
                <a:solidFill>
                  <a:srgbClr val="0070C0"/>
                </a:solidFill>
              </a:rPr>
              <a:t>niet</a:t>
            </a:r>
            <a:r>
              <a:rPr lang="en-US">
                <a:solidFill>
                  <a:srgbClr val="0070C0"/>
                </a:solidFill>
              </a:rPr>
              <a:t> </a:t>
            </a:r>
            <a:r>
              <a:rPr lang="en-US" err="1">
                <a:solidFill>
                  <a:srgbClr val="0070C0"/>
                </a:solidFill>
              </a:rPr>
              <a:t>voor</a:t>
            </a:r>
            <a:r>
              <a:rPr lang="en-US">
                <a:solidFill>
                  <a:srgbClr val="0070C0"/>
                </a:solidFill>
              </a:rPr>
              <a:t> de </a:t>
            </a:r>
            <a:r>
              <a:rPr lang="en-US" err="1">
                <a:solidFill>
                  <a:srgbClr val="0070C0"/>
                </a:solidFill>
              </a:rPr>
              <a:t>Kanaaleilanden</a:t>
            </a:r>
            <a:r>
              <a:rPr lang="en-US">
                <a:solidFill>
                  <a:srgbClr val="0070C0"/>
                </a:solidFill>
              </a:rPr>
              <a:t>! (</a:t>
            </a:r>
            <a:r>
              <a:rPr lang="en-US" err="1">
                <a:solidFill>
                  <a:srgbClr val="0070C0"/>
                </a:solidFill>
              </a:rPr>
              <a:t>zie</a:t>
            </a:r>
            <a:r>
              <a:rPr lang="en-US">
                <a:solidFill>
                  <a:srgbClr val="0070C0"/>
                </a:solidFill>
              </a:rPr>
              <a:t> </a:t>
            </a:r>
            <a:r>
              <a:rPr lang="en-US" err="1">
                <a:solidFill>
                  <a:srgbClr val="0070C0"/>
                </a:solidFill>
              </a:rPr>
              <a:t>pagina</a:t>
            </a:r>
            <a:r>
              <a:rPr lang="en-US">
                <a:solidFill>
                  <a:srgbClr val="0070C0"/>
                </a:solidFill>
              </a:rPr>
              <a:t> 16</a:t>
            </a:r>
            <a:r>
              <a:rPr lang="nl-BE">
                <a:solidFill>
                  <a:srgbClr val="0070C0"/>
                </a:solidFill>
              </a:rPr>
              <a:t>)</a:t>
            </a:r>
            <a:endParaRPr lang="nl-NL">
              <a:solidFill>
                <a:srgbClr val="0070C0"/>
              </a:solidFill>
            </a:endParaRPr>
          </a:p>
        </p:txBody>
      </p:sp>
    </p:spTree>
    <p:extLst>
      <p:ext uri="{BB962C8B-B14F-4D97-AF65-F5344CB8AC3E}">
        <p14:creationId xmlns:p14="http://schemas.microsoft.com/office/powerpoint/2010/main" val="1881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00E6A-CAA5-AA81-A3B0-8CA8E44522AE}"/>
              </a:ext>
            </a:extLst>
          </p:cNvPr>
          <p:cNvSpPr>
            <a:spLocks noGrp="1"/>
          </p:cNvSpPr>
          <p:nvPr>
            <p:ph type="title"/>
          </p:nvPr>
        </p:nvSpPr>
        <p:spPr>
          <a:xfrm>
            <a:off x="838200" y="500062"/>
            <a:ext cx="10515600" cy="1325563"/>
          </a:xfrm>
        </p:spPr>
        <p:txBody>
          <a:bodyPr/>
          <a:lstStyle/>
          <a:p>
            <a:pPr algn="ctr"/>
            <a:r>
              <a:rPr lang="nl-BE">
                <a:solidFill>
                  <a:srgbClr val="0070C0"/>
                </a:solidFill>
              </a:rPr>
              <a:t>Handige software op de WAB-site </a:t>
            </a:r>
            <a:r>
              <a:rPr lang="nl-BE" sz="1400">
                <a:solidFill>
                  <a:srgbClr val="0070C0"/>
                </a:solidFill>
              </a:rPr>
              <a:t>( Windows          )</a:t>
            </a:r>
            <a:r>
              <a:rPr lang="nl-BE">
                <a:solidFill>
                  <a:srgbClr val="0070C0"/>
                </a:solidFill>
              </a:rPr>
              <a:t>!</a:t>
            </a:r>
            <a:endParaRPr lang="nl-NL">
              <a:solidFill>
                <a:srgbClr val="0070C0"/>
              </a:solidFill>
            </a:endParaRPr>
          </a:p>
        </p:txBody>
      </p:sp>
      <p:graphicFrame>
        <p:nvGraphicFramePr>
          <p:cNvPr id="12" name="Tijdelijke aanduiding voor inhoud 2">
            <a:extLst>
              <a:ext uri="{FF2B5EF4-FFF2-40B4-BE49-F238E27FC236}">
                <a16:creationId xmlns:a16="http://schemas.microsoft.com/office/drawing/2014/main" id="{80D26CF6-B9C9-2EE2-35DD-ADBC0CF7F27B}"/>
              </a:ext>
            </a:extLst>
          </p:cNvPr>
          <p:cNvGraphicFramePr>
            <a:graphicFrameLocks noGrp="1"/>
          </p:cNvGraphicFramePr>
          <p:nvPr>
            <p:ph idx="1"/>
            <p:extLst>
              <p:ext uri="{D42A27DB-BD31-4B8C-83A1-F6EECF244321}">
                <p14:modId xmlns:p14="http://schemas.microsoft.com/office/powerpoint/2010/main" val="415518591"/>
              </p:ext>
            </p:extLst>
          </p:nvPr>
        </p:nvGraphicFramePr>
        <p:xfrm>
          <a:off x="2022764" y="1825625"/>
          <a:ext cx="93310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Afbeelding 4" descr="Afbeelding met tekst, schermopname, Lettertype, menu&#10;&#10;Automatisch gegenereerde beschrijving">
            <a:extLst>
              <a:ext uri="{FF2B5EF4-FFF2-40B4-BE49-F238E27FC236}">
                <a16:creationId xmlns:a16="http://schemas.microsoft.com/office/drawing/2014/main" id="{FAB7DA30-9F48-6D9F-819F-1D07923B88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157" y="2262739"/>
            <a:ext cx="1705213" cy="3477110"/>
          </a:xfrm>
          <a:prstGeom prst="rect">
            <a:avLst/>
          </a:prstGeom>
        </p:spPr>
      </p:pic>
      <p:pic>
        <p:nvPicPr>
          <p:cNvPr id="9" name="Afbeelding 8" descr="Afbeelding met symbool, Lettertype, logo, Handelsmerk&#10;&#10;Automatisch gegenereerde beschrijving">
            <a:extLst>
              <a:ext uri="{FF2B5EF4-FFF2-40B4-BE49-F238E27FC236}">
                <a16:creationId xmlns:a16="http://schemas.microsoft.com/office/drawing/2014/main" id="{ED9AEC25-A5C6-49F6-9899-F5B90BAE66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3" name="Rechthoek 2">
            <a:extLst>
              <a:ext uri="{FF2B5EF4-FFF2-40B4-BE49-F238E27FC236}">
                <a16:creationId xmlns:a16="http://schemas.microsoft.com/office/drawing/2014/main" id="{F1FB920C-2589-23F6-D735-46294C3FBB48}"/>
              </a:ext>
            </a:extLst>
          </p:cNvPr>
          <p:cNvSpPr/>
          <p:nvPr/>
        </p:nvSpPr>
        <p:spPr>
          <a:xfrm>
            <a:off x="154158" y="4036291"/>
            <a:ext cx="1637698" cy="397164"/>
          </a:xfrm>
          <a:prstGeom prst="rect">
            <a:avLst/>
          </a:prstGeom>
          <a:solidFill>
            <a:schemeClr val="accent1">
              <a:alpha val="35000"/>
            </a:schemeClr>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Rechthoek, lijn, schermopname, blauw&#10;&#10;Automatisch gegenereerde beschrijving">
            <a:extLst>
              <a:ext uri="{FF2B5EF4-FFF2-40B4-BE49-F238E27FC236}">
                <a16:creationId xmlns:a16="http://schemas.microsoft.com/office/drawing/2014/main" id="{261355EC-B42F-723D-799F-C9CB88F6F1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9516" y="1072428"/>
            <a:ext cx="316304" cy="317544"/>
          </a:xfrm>
          <a:prstGeom prst="rect">
            <a:avLst/>
          </a:prstGeom>
        </p:spPr>
      </p:pic>
    </p:spTree>
    <p:extLst>
      <p:ext uri="{BB962C8B-B14F-4D97-AF65-F5344CB8AC3E}">
        <p14:creationId xmlns:p14="http://schemas.microsoft.com/office/powerpoint/2010/main" val="396182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2FB77A71-A2E4-524C-CAA6-1338917A1CCB}"/>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ctr"/>
            <a:r>
              <a:rPr lang="en-US" kern="1200">
                <a:solidFill>
                  <a:srgbClr val="FFFFFF"/>
                </a:solidFill>
                <a:latin typeface="+mj-lt"/>
                <a:ea typeface="+mj-ea"/>
                <a:cs typeface="+mj-cs"/>
              </a:rPr>
              <a:t>UK </a:t>
            </a:r>
            <a:r>
              <a:rPr lang="en-US" kern="1200" err="1">
                <a:solidFill>
                  <a:srgbClr val="FFFFFF"/>
                </a:solidFill>
                <a:latin typeface="+mj-lt"/>
                <a:ea typeface="+mj-ea"/>
                <a:cs typeface="+mj-cs"/>
              </a:rPr>
              <a:t>roepnamen</a:t>
            </a:r>
            <a:r>
              <a:rPr lang="en-US" kern="1200">
                <a:solidFill>
                  <a:srgbClr val="FFFFFF"/>
                </a:solidFill>
                <a:latin typeface="+mj-lt"/>
                <a:ea typeface="+mj-ea"/>
                <a:cs typeface="+mj-cs"/>
              </a:rPr>
              <a:t> (</a:t>
            </a:r>
            <a:r>
              <a:rPr lang="en-US" kern="1200" err="1">
                <a:solidFill>
                  <a:srgbClr val="FFFFFF"/>
                </a:solidFill>
                <a:latin typeface="+mj-lt"/>
                <a:ea typeface="+mj-ea"/>
                <a:cs typeface="+mj-cs"/>
              </a:rPr>
              <a:t>verandering</a:t>
            </a:r>
            <a:r>
              <a:rPr lang="en-US" kern="1200">
                <a:solidFill>
                  <a:srgbClr val="FFFFFF"/>
                </a:solidFill>
                <a:latin typeface="+mj-lt"/>
                <a:ea typeface="+mj-ea"/>
                <a:cs typeface="+mj-cs"/>
              </a:rPr>
              <a:t> van prefix)!</a:t>
            </a:r>
          </a:p>
        </p:txBody>
      </p:sp>
      <p:sp>
        <p:nvSpPr>
          <p:cNvPr id="26"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kstvak 4">
            <a:extLst>
              <a:ext uri="{FF2B5EF4-FFF2-40B4-BE49-F238E27FC236}">
                <a16:creationId xmlns:a16="http://schemas.microsoft.com/office/drawing/2014/main" id="{DD5BA4C6-343B-A9E1-F458-F92BB1FE162E}"/>
              </a:ext>
            </a:extLst>
          </p:cNvPr>
          <p:cNvSpPr txBox="1"/>
          <p:nvPr/>
        </p:nvSpPr>
        <p:spPr>
          <a:xfrm>
            <a:off x="4447308" y="591344"/>
            <a:ext cx="6906491" cy="6154513"/>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1400" err="1"/>
              <a:t>Terugvinden</a:t>
            </a:r>
            <a:r>
              <a:rPr lang="en-US" sz="1400"/>
              <a:t> van UK </a:t>
            </a:r>
            <a:r>
              <a:rPr lang="en-US" sz="1400" err="1"/>
              <a:t>roepnamen</a:t>
            </a:r>
            <a:r>
              <a:rPr lang="en-US" sz="1400"/>
              <a:t> </a:t>
            </a:r>
            <a:r>
              <a:rPr lang="en-US" sz="1400" err="1"/>
              <a:t>kan</a:t>
            </a:r>
            <a:r>
              <a:rPr lang="en-US" sz="1400"/>
              <a:t> </a:t>
            </a:r>
            <a:r>
              <a:rPr lang="en-US" sz="1400" err="1"/>
              <a:t>vaak</a:t>
            </a:r>
            <a:r>
              <a:rPr lang="en-US" sz="1400"/>
              <a:t> </a:t>
            </a:r>
            <a:r>
              <a:rPr lang="en-US" sz="1400" err="1"/>
              <a:t>problemen</a:t>
            </a:r>
            <a:r>
              <a:rPr lang="en-US" sz="1400"/>
              <a:t> </a:t>
            </a:r>
            <a:r>
              <a:rPr lang="en-US" sz="1400" err="1"/>
              <a:t>opleveren</a:t>
            </a:r>
            <a:r>
              <a:rPr lang="en-US" sz="1400"/>
              <a:t>, </a:t>
            </a:r>
            <a:r>
              <a:rPr lang="en-US" sz="1400" err="1"/>
              <a:t>aangezien</a:t>
            </a:r>
            <a:r>
              <a:rPr lang="en-US" sz="1400"/>
              <a:t> </a:t>
            </a:r>
            <a:r>
              <a:rPr lang="en-US" sz="1400" err="1"/>
              <a:t>hun</a:t>
            </a:r>
            <a:r>
              <a:rPr lang="en-US" sz="1400"/>
              <a:t> prefix </a:t>
            </a:r>
            <a:r>
              <a:rPr lang="en-US" sz="1400" err="1"/>
              <a:t>veranderd</a:t>
            </a:r>
            <a:r>
              <a:rPr lang="en-US" sz="1400"/>
              <a:t> </a:t>
            </a:r>
            <a:r>
              <a:rPr lang="en-US" sz="1400" err="1"/>
              <a:t>als</a:t>
            </a:r>
            <a:r>
              <a:rPr lang="en-US" sz="1400"/>
              <a:t> ze (</a:t>
            </a:r>
            <a:r>
              <a:rPr lang="en-US" sz="1400" err="1"/>
              <a:t>binnen</a:t>
            </a:r>
            <a:r>
              <a:rPr lang="en-US" sz="1400"/>
              <a:t> het </a:t>
            </a:r>
            <a:r>
              <a:rPr lang="en-US" sz="1400" err="1"/>
              <a:t>Verenigd</a:t>
            </a:r>
            <a:r>
              <a:rPr lang="en-US" sz="1400"/>
              <a:t> </a:t>
            </a:r>
            <a:r>
              <a:rPr lang="en-US" sz="1400" err="1"/>
              <a:t>Koninkrijk</a:t>
            </a:r>
            <a:r>
              <a:rPr lang="en-US" sz="1400"/>
              <a:t>) </a:t>
            </a:r>
            <a:r>
              <a:rPr lang="en-US" sz="1400" err="1"/>
              <a:t>vanuit</a:t>
            </a:r>
            <a:r>
              <a:rPr lang="en-US" sz="1400"/>
              <a:t> </a:t>
            </a:r>
            <a:r>
              <a:rPr lang="en-US" sz="1400" err="1"/>
              <a:t>een</a:t>
            </a:r>
            <a:r>
              <a:rPr lang="en-US" sz="1400"/>
              <a:t> </a:t>
            </a:r>
            <a:r>
              <a:rPr lang="en-US" sz="1400" err="1"/>
              <a:t>ander</a:t>
            </a:r>
            <a:r>
              <a:rPr lang="en-US" sz="1400"/>
              <a:t> land </a:t>
            </a:r>
            <a:r>
              <a:rPr lang="en-US" sz="1400" err="1"/>
              <a:t>uitkomen</a:t>
            </a:r>
            <a:r>
              <a:rPr lang="en-US" sz="1400"/>
              <a:t>.</a:t>
            </a:r>
            <a:br>
              <a:rPr lang="en-US" sz="1400"/>
            </a:br>
            <a:endParaRPr lang="en-US" sz="1400"/>
          </a:p>
          <a:p>
            <a:pPr>
              <a:lnSpc>
                <a:spcPct val="90000"/>
              </a:lnSpc>
              <a:spcAft>
                <a:spcPts val="600"/>
              </a:spcAft>
            </a:pPr>
            <a:br>
              <a:rPr lang="en-US" sz="1400"/>
            </a:br>
            <a:r>
              <a:rPr lang="en-US" sz="1400" err="1"/>
              <a:t>Voorbeelden</a:t>
            </a:r>
            <a:r>
              <a:rPr lang="en-US" sz="1400"/>
              <a:t>: </a:t>
            </a:r>
            <a:br>
              <a:rPr lang="en-US" sz="1400"/>
            </a:br>
            <a:br>
              <a:rPr lang="en-US" sz="1400"/>
            </a:br>
            <a:r>
              <a:rPr lang="en-US" sz="1400"/>
              <a:t>G7RFO/M is </a:t>
            </a:r>
            <a:r>
              <a:rPr lang="en-US" sz="1400" err="1"/>
              <a:t>een</a:t>
            </a:r>
            <a:r>
              <a:rPr lang="en-US" sz="1400"/>
              <a:t> </a:t>
            </a:r>
            <a:r>
              <a:rPr lang="en-US" sz="1400" err="1"/>
              <a:t>vrachtwagenbestuurder</a:t>
            </a:r>
            <a:r>
              <a:rPr lang="en-US" sz="1400"/>
              <a:t> </a:t>
            </a:r>
            <a:r>
              <a:rPr lang="en-US" sz="1400" err="1"/>
              <a:t>onderweg</a:t>
            </a:r>
            <a:r>
              <a:rPr lang="en-US" sz="1400"/>
              <a:t> </a:t>
            </a:r>
            <a:r>
              <a:rPr lang="en-US" sz="1400" err="1"/>
              <a:t>naar</a:t>
            </a:r>
            <a:r>
              <a:rPr lang="en-US" sz="1400"/>
              <a:t> </a:t>
            </a:r>
            <a:r>
              <a:rPr lang="en-US" sz="1400" err="1"/>
              <a:t>Schotland</a:t>
            </a:r>
            <a:r>
              <a:rPr lang="en-US" sz="1400"/>
              <a:t>. </a:t>
            </a:r>
            <a:r>
              <a:rPr lang="en-US" sz="1400" err="1"/>
              <a:t>Eénmaal</a:t>
            </a:r>
            <a:r>
              <a:rPr lang="en-US" sz="1400"/>
              <a:t> de </a:t>
            </a:r>
            <a:r>
              <a:rPr lang="en-US" sz="1400" err="1"/>
              <a:t>grens</a:t>
            </a:r>
            <a:r>
              <a:rPr lang="en-US" sz="1400"/>
              <a:t> over </a:t>
            </a:r>
            <a:r>
              <a:rPr lang="en-US" sz="1400" err="1"/>
              <a:t>veranderd</a:t>
            </a:r>
            <a:r>
              <a:rPr lang="en-US" sz="1400"/>
              <a:t> </a:t>
            </a:r>
            <a:r>
              <a:rPr lang="en-US" sz="1400" err="1"/>
              <a:t>zijn</a:t>
            </a:r>
            <a:r>
              <a:rPr lang="en-US" sz="1400"/>
              <a:t> prefix </a:t>
            </a:r>
            <a:r>
              <a:rPr lang="en-US" sz="1400" err="1"/>
              <a:t>naar</a:t>
            </a:r>
            <a:r>
              <a:rPr lang="en-US" sz="1400"/>
              <a:t> G</a:t>
            </a:r>
            <a:r>
              <a:rPr lang="en-US" sz="1400" b="1"/>
              <a:t>M</a:t>
            </a:r>
            <a:r>
              <a:rPr lang="en-US" sz="1400"/>
              <a:t>7RFO/M.</a:t>
            </a:r>
            <a:br>
              <a:rPr lang="en-US" sz="1400"/>
            </a:br>
            <a:endParaRPr lang="en-US" sz="1400"/>
          </a:p>
          <a:p>
            <a:pPr indent="-228600">
              <a:lnSpc>
                <a:spcPct val="90000"/>
              </a:lnSpc>
              <a:spcAft>
                <a:spcPts val="600"/>
              </a:spcAft>
              <a:buFont typeface="Arial" panose="020B0604020202020204" pitchFamily="34" charset="0"/>
              <a:buChar char="•"/>
            </a:pPr>
            <a:r>
              <a:rPr lang="en-US" sz="1400"/>
              <a:t>G4BML </a:t>
            </a:r>
            <a:r>
              <a:rPr lang="en-US" sz="1400" err="1"/>
              <a:t>activeert</a:t>
            </a:r>
            <a:r>
              <a:rPr lang="en-US" sz="1400"/>
              <a:t> </a:t>
            </a:r>
            <a:r>
              <a:rPr lang="en-US" sz="1400" err="1"/>
              <a:t>vaak</a:t>
            </a:r>
            <a:r>
              <a:rPr lang="en-US" sz="1400"/>
              <a:t> </a:t>
            </a:r>
            <a:r>
              <a:rPr lang="en-US" sz="1400" err="1"/>
              <a:t>bergtoppen</a:t>
            </a:r>
            <a:r>
              <a:rPr lang="en-US" sz="1400"/>
              <a:t> in Wales. </a:t>
            </a:r>
            <a:r>
              <a:rPr lang="en-US" sz="1400" err="1"/>
              <a:t>Zijn</a:t>
            </a:r>
            <a:r>
              <a:rPr lang="en-US" sz="1400"/>
              <a:t> </a:t>
            </a:r>
            <a:r>
              <a:rPr lang="en-US" sz="1400" err="1"/>
              <a:t>roepnaam</a:t>
            </a:r>
            <a:r>
              <a:rPr lang="en-US" sz="1400"/>
              <a:t> </a:t>
            </a:r>
            <a:r>
              <a:rPr lang="en-US" sz="1400" err="1"/>
              <a:t>wordt</a:t>
            </a:r>
            <a:r>
              <a:rPr lang="en-US" sz="1400"/>
              <a:t> dan G</a:t>
            </a:r>
            <a:r>
              <a:rPr lang="en-US" sz="1400" b="1"/>
              <a:t>W</a:t>
            </a:r>
            <a:r>
              <a:rPr lang="en-US" sz="1400"/>
              <a:t>4BML/P.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GD3ZZN </a:t>
            </a:r>
            <a:r>
              <a:rPr lang="en-US" sz="1400" err="1"/>
              <a:t>bezoekt</a:t>
            </a:r>
            <a:r>
              <a:rPr lang="en-US" sz="1400"/>
              <a:t> </a:t>
            </a:r>
            <a:r>
              <a:rPr lang="en-US" sz="1400" err="1"/>
              <a:t>zijn</a:t>
            </a:r>
            <a:r>
              <a:rPr lang="en-US" sz="1400"/>
              <a:t> </a:t>
            </a:r>
            <a:r>
              <a:rPr lang="en-US" sz="1400" err="1"/>
              <a:t>familie</a:t>
            </a:r>
            <a:r>
              <a:rPr lang="en-US" sz="1400"/>
              <a:t> in </a:t>
            </a:r>
            <a:r>
              <a:rPr lang="en-US" sz="1400" err="1"/>
              <a:t>Engeland</a:t>
            </a:r>
            <a:r>
              <a:rPr lang="en-US" sz="1400"/>
              <a:t>. </a:t>
            </a:r>
            <a:r>
              <a:rPr lang="en-US" sz="1400" err="1"/>
              <a:t>Zijn</a:t>
            </a:r>
            <a:r>
              <a:rPr lang="en-US" sz="1400"/>
              <a:t> callsign </a:t>
            </a:r>
            <a:r>
              <a:rPr lang="en-US" sz="1400" err="1"/>
              <a:t>wordt</a:t>
            </a:r>
            <a:r>
              <a:rPr lang="en-US" sz="1400"/>
              <a:t> dan G3ZZN/A</a:t>
            </a:r>
          </a:p>
          <a:p>
            <a:pPr indent="-228600">
              <a:lnSpc>
                <a:spcPct val="90000"/>
              </a:lnSpc>
              <a:spcAft>
                <a:spcPts val="600"/>
              </a:spcAft>
              <a:buFont typeface="Arial" panose="020B0604020202020204" pitchFamily="34" charset="0"/>
              <a:buChar char="•"/>
            </a:pPr>
            <a:endParaRPr lang="en-US" sz="1400"/>
          </a:p>
          <a:p>
            <a:pPr>
              <a:lnSpc>
                <a:spcPct val="90000"/>
              </a:lnSpc>
              <a:spcAft>
                <a:spcPts val="600"/>
              </a:spcAft>
            </a:pPr>
            <a:r>
              <a:rPr lang="en-US" sz="1400"/>
              <a:t>Soms is het </a:t>
            </a:r>
            <a:r>
              <a:rPr lang="en-US" sz="1400" err="1"/>
              <a:t>dus</a:t>
            </a:r>
            <a:r>
              <a:rPr lang="en-US" sz="1400"/>
              <a:t> </a:t>
            </a:r>
            <a:r>
              <a:rPr lang="en-US" sz="1400" err="1"/>
              <a:t>niet</a:t>
            </a:r>
            <a:r>
              <a:rPr lang="en-US" sz="1400"/>
              <a:t> </a:t>
            </a:r>
            <a:r>
              <a:rPr lang="en-US" sz="1400" err="1"/>
              <a:t>makkelijk</a:t>
            </a:r>
            <a:r>
              <a:rPr lang="en-US" sz="1400"/>
              <a:t> om </a:t>
            </a:r>
            <a:r>
              <a:rPr lang="en-US" sz="1400" err="1"/>
              <a:t>enige</a:t>
            </a:r>
            <a:r>
              <a:rPr lang="en-US" sz="1400"/>
              <a:t> </a:t>
            </a:r>
            <a:r>
              <a:rPr lang="en-US" sz="1400" err="1"/>
              <a:t>identificatie</a:t>
            </a:r>
            <a:r>
              <a:rPr lang="en-US" sz="1400"/>
              <a:t> </a:t>
            </a:r>
            <a:r>
              <a:rPr lang="en-US" sz="1400" err="1"/>
              <a:t>terug</a:t>
            </a:r>
            <a:r>
              <a:rPr lang="en-US" sz="1400"/>
              <a:t> </a:t>
            </a:r>
            <a:r>
              <a:rPr lang="en-US" sz="1400" err="1"/>
              <a:t>te</a:t>
            </a:r>
            <a:r>
              <a:rPr lang="en-US" sz="1400"/>
              <a:t> </a:t>
            </a:r>
            <a:r>
              <a:rPr lang="en-US" sz="1400" err="1"/>
              <a:t>vinden</a:t>
            </a:r>
            <a:r>
              <a:rPr lang="en-US" sz="1400"/>
              <a:t> op QRZ.com . Toch </a:t>
            </a:r>
            <a:r>
              <a:rPr lang="en-US" sz="1400" err="1"/>
              <a:t>wil</a:t>
            </a:r>
            <a:r>
              <a:rPr lang="en-US" sz="1400"/>
              <a:t> </a:t>
            </a:r>
            <a:r>
              <a:rPr lang="en-US" sz="1400" err="1"/>
              <a:t>dit</a:t>
            </a:r>
            <a:r>
              <a:rPr lang="en-US" sz="1400"/>
              <a:t> </a:t>
            </a:r>
            <a:r>
              <a:rPr lang="en-US" sz="1400" err="1"/>
              <a:t>niet</a:t>
            </a:r>
            <a:r>
              <a:rPr lang="en-US" sz="1400"/>
              <a:t> </a:t>
            </a:r>
            <a:r>
              <a:rPr lang="en-US" sz="1400" err="1"/>
              <a:t>zeggen</a:t>
            </a:r>
            <a:r>
              <a:rPr lang="en-US" sz="1400"/>
              <a:t> </a:t>
            </a:r>
            <a:r>
              <a:rPr lang="en-US" sz="1400" err="1"/>
              <a:t>dat</a:t>
            </a:r>
            <a:r>
              <a:rPr lang="en-US" sz="1400"/>
              <a:t> de </a:t>
            </a:r>
            <a:r>
              <a:rPr lang="en-US" sz="1400" err="1"/>
              <a:t>persoon</a:t>
            </a:r>
            <a:r>
              <a:rPr lang="en-US" sz="1400"/>
              <a:t> in </a:t>
            </a:r>
            <a:r>
              <a:rPr lang="en-US" sz="1400" err="1"/>
              <a:t>kwestie</a:t>
            </a:r>
            <a:r>
              <a:rPr lang="en-US" sz="1400"/>
              <a:t> </a:t>
            </a:r>
            <a:r>
              <a:rPr lang="en-US" sz="1400" err="1"/>
              <a:t>daarom</a:t>
            </a:r>
            <a:r>
              <a:rPr lang="en-US" sz="1400"/>
              <a:t> </a:t>
            </a:r>
            <a:r>
              <a:rPr lang="en-US" sz="1400" err="1"/>
              <a:t>geen</a:t>
            </a:r>
            <a:r>
              <a:rPr lang="en-US" sz="1400"/>
              <a:t> </a:t>
            </a:r>
            <a:r>
              <a:rPr lang="en-US" sz="1400" err="1"/>
              <a:t>geldige</a:t>
            </a:r>
            <a:r>
              <a:rPr lang="en-US" sz="1400"/>
              <a:t> </a:t>
            </a:r>
            <a:r>
              <a:rPr lang="en-US" sz="1400" err="1"/>
              <a:t>licentie</a:t>
            </a:r>
            <a:r>
              <a:rPr lang="en-US" sz="1400"/>
              <a:t> </a:t>
            </a:r>
            <a:r>
              <a:rPr lang="en-US" sz="1400" err="1"/>
              <a:t>heeft</a:t>
            </a:r>
            <a:r>
              <a:rPr lang="en-US" sz="1400"/>
              <a:t>. (Men is </a:t>
            </a:r>
            <a:r>
              <a:rPr lang="en-US" sz="1400" err="1"/>
              <a:t>trouwens</a:t>
            </a:r>
            <a:r>
              <a:rPr lang="en-US" sz="1400"/>
              <a:t> </a:t>
            </a:r>
            <a:r>
              <a:rPr lang="en-US" sz="1400" err="1"/>
              <a:t>ook</a:t>
            </a:r>
            <a:r>
              <a:rPr lang="en-US" sz="1400"/>
              <a:t> </a:t>
            </a:r>
            <a:r>
              <a:rPr lang="en-US" sz="1400" err="1"/>
              <a:t>niet</a:t>
            </a:r>
            <a:r>
              <a:rPr lang="en-US" sz="1400"/>
              <a:t> </a:t>
            </a:r>
            <a:r>
              <a:rPr lang="en-US" sz="1400" err="1"/>
              <a:t>verplicht</a:t>
            </a:r>
            <a:r>
              <a:rPr lang="en-US" sz="1400"/>
              <a:t> om </a:t>
            </a:r>
            <a:r>
              <a:rPr lang="en-US" sz="1400" err="1"/>
              <a:t>zichzelf</a:t>
            </a:r>
            <a:r>
              <a:rPr lang="en-US" sz="1400"/>
              <a:t> </a:t>
            </a:r>
            <a:r>
              <a:rPr lang="en-US" sz="1400" err="1"/>
              <a:t>te</a:t>
            </a:r>
            <a:r>
              <a:rPr lang="en-US" sz="1400"/>
              <a:t> </a:t>
            </a:r>
            <a:r>
              <a:rPr lang="en-US" sz="1400" err="1"/>
              <a:t>registreren</a:t>
            </a:r>
            <a:r>
              <a:rPr lang="en-US" sz="1400"/>
              <a:t> op QRZ.com!)</a:t>
            </a:r>
          </a:p>
          <a:p>
            <a:pPr>
              <a:lnSpc>
                <a:spcPct val="90000"/>
              </a:lnSpc>
              <a:spcAft>
                <a:spcPts val="600"/>
              </a:spcAft>
            </a:pPr>
            <a:endParaRPr lang="en-US" sz="1400"/>
          </a:p>
          <a:p>
            <a:pPr>
              <a:lnSpc>
                <a:spcPct val="90000"/>
              </a:lnSpc>
              <a:spcAft>
                <a:spcPts val="600"/>
              </a:spcAft>
            </a:pPr>
            <a:r>
              <a:rPr lang="en-US" sz="1400"/>
              <a:t>UK Prefix-</a:t>
            </a:r>
            <a:r>
              <a:rPr lang="en-US" sz="1400" err="1"/>
              <a:t>lijst</a:t>
            </a:r>
            <a:r>
              <a:rPr lang="en-US" sz="1400"/>
              <a:t>: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G- </a:t>
            </a:r>
            <a:r>
              <a:rPr lang="en-US" sz="1400" err="1"/>
              <a:t>Engeland</a:t>
            </a:r>
            <a:endParaRPr lang="en-US" sz="1400"/>
          </a:p>
          <a:p>
            <a:pPr indent="-228600">
              <a:lnSpc>
                <a:spcPct val="90000"/>
              </a:lnSpc>
              <a:spcAft>
                <a:spcPts val="600"/>
              </a:spcAft>
              <a:buFont typeface="Arial" panose="020B0604020202020204" pitchFamily="34" charset="0"/>
              <a:buChar char="•"/>
            </a:pPr>
            <a:r>
              <a:rPr lang="en-US" sz="1400"/>
              <a:t>GW- Wales</a:t>
            </a:r>
          </a:p>
          <a:p>
            <a:pPr indent="-228600">
              <a:lnSpc>
                <a:spcPct val="90000"/>
              </a:lnSpc>
              <a:spcAft>
                <a:spcPts val="600"/>
              </a:spcAft>
              <a:buFont typeface="Arial" panose="020B0604020202020204" pitchFamily="34" charset="0"/>
              <a:buChar char="•"/>
            </a:pPr>
            <a:r>
              <a:rPr lang="en-US" sz="1400"/>
              <a:t>GI- Noord-</a:t>
            </a:r>
            <a:r>
              <a:rPr lang="en-US" sz="1400" err="1"/>
              <a:t>Ierland</a:t>
            </a:r>
            <a:endParaRPr lang="en-US" sz="1400"/>
          </a:p>
          <a:p>
            <a:pPr indent="-228600">
              <a:lnSpc>
                <a:spcPct val="90000"/>
              </a:lnSpc>
              <a:spcAft>
                <a:spcPts val="600"/>
              </a:spcAft>
              <a:buFont typeface="Arial" panose="020B0604020202020204" pitchFamily="34" charset="0"/>
              <a:buChar char="•"/>
            </a:pPr>
            <a:r>
              <a:rPr lang="en-US" sz="1400"/>
              <a:t>GM- </a:t>
            </a:r>
            <a:r>
              <a:rPr lang="en-US" sz="1400" err="1"/>
              <a:t>Schotland</a:t>
            </a:r>
            <a:endParaRPr lang="en-US" sz="1400"/>
          </a:p>
          <a:p>
            <a:pPr indent="-228600">
              <a:lnSpc>
                <a:spcPct val="90000"/>
              </a:lnSpc>
              <a:spcAft>
                <a:spcPts val="600"/>
              </a:spcAft>
              <a:buFont typeface="Arial" panose="020B0604020202020204" pitchFamily="34" charset="0"/>
              <a:buChar char="•"/>
            </a:pPr>
            <a:r>
              <a:rPr lang="en-US" sz="1400"/>
              <a:t>GD- Eiland Man</a:t>
            </a:r>
          </a:p>
          <a:p>
            <a:pPr indent="-228600">
              <a:lnSpc>
                <a:spcPct val="90000"/>
              </a:lnSpc>
              <a:spcAft>
                <a:spcPts val="600"/>
              </a:spcAft>
              <a:buFont typeface="Arial" panose="020B0604020202020204" pitchFamily="34" charset="0"/>
              <a:buChar char="•"/>
            </a:pPr>
            <a:r>
              <a:rPr lang="en-US" sz="1400"/>
              <a:t>GJ- Jersey</a:t>
            </a:r>
          </a:p>
          <a:p>
            <a:pPr indent="-228600">
              <a:lnSpc>
                <a:spcPct val="90000"/>
              </a:lnSpc>
              <a:spcAft>
                <a:spcPts val="600"/>
              </a:spcAft>
              <a:buFont typeface="Arial" panose="020B0604020202020204" pitchFamily="34" charset="0"/>
              <a:buChar char="•"/>
            </a:pPr>
            <a:r>
              <a:rPr lang="en-US" sz="1400"/>
              <a:t>GU- Guernsey</a:t>
            </a:r>
          </a:p>
          <a:p>
            <a:pPr indent="-228600">
              <a:lnSpc>
                <a:spcPct val="90000"/>
              </a:lnSpc>
              <a:spcAft>
                <a:spcPts val="600"/>
              </a:spcAft>
              <a:buFont typeface="Arial" panose="020B0604020202020204" pitchFamily="34" charset="0"/>
              <a:buChar char="•"/>
            </a:pPr>
            <a:endParaRPr lang="en-US" sz="1100"/>
          </a:p>
        </p:txBody>
      </p:sp>
    </p:spTree>
    <p:extLst>
      <p:ext uri="{BB962C8B-B14F-4D97-AF65-F5344CB8AC3E}">
        <p14:creationId xmlns:p14="http://schemas.microsoft.com/office/powerpoint/2010/main" val="10957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7" name="Rectangle 21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9" name="Freeform: Shape 21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1" name="Arc 22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4A6CD5-88D2-5602-D3E8-D7F14748ED47}"/>
              </a:ext>
            </a:extLst>
          </p:cNvPr>
          <p:cNvSpPr>
            <a:spLocks noGrp="1"/>
          </p:cNvSpPr>
          <p:nvPr>
            <p:ph type="title"/>
          </p:nvPr>
        </p:nvSpPr>
        <p:spPr>
          <a:xfrm>
            <a:off x="874637" y="843359"/>
            <a:ext cx="5257800" cy="1325563"/>
          </a:xfrm>
        </p:spPr>
        <p:txBody>
          <a:bodyPr>
            <a:normAutofit/>
          </a:bodyPr>
          <a:lstStyle/>
          <a:p>
            <a:pPr algn="ctr"/>
            <a:r>
              <a:rPr lang="nl-BE">
                <a:solidFill>
                  <a:srgbClr val="0070C0"/>
                </a:solidFill>
              </a:rPr>
              <a:t>WAB en Google Earth!</a:t>
            </a:r>
            <a:endParaRPr lang="nl-NL">
              <a:solidFill>
                <a:srgbClr val="0070C0"/>
              </a:solidFill>
            </a:endParaRPr>
          </a:p>
        </p:txBody>
      </p:sp>
      <p:sp>
        <p:nvSpPr>
          <p:cNvPr id="66" name="Tijdelijke aanduiding voor inhoud 2">
            <a:extLst>
              <a:ext uri="{FF2B5EF4-FFF2-40B4-BE49-F238E27FC236}">
                <a16:creationId xmlns:a16="http://schemas.microsoft.com/office/drawing/2014/main" id="{8AE25585-39C1-5ED6-5826-10224B0DFE0A}"/>
              </a:ext>
            </a:extLst>
          </p:cNvPr>
          <p:cNvSpPr>
            <a:spLocks noGrp="1"/>
          </p:cNvSpPr>
          <p:nvPr>
            <p:ph idx="1"/>
          </p:nvPr>
        </p:nvSpPr>
        <p:spPr>
          <a:xfrm>
            <a:off x="2565401" y="2042170"/>
            <a:ext cx="5526176" cy="4192520"/>
          </a:xfrm>
        </p:spPr>
        <p:txBody>
          <a:bodyPr>
            <a:normAutofit/>
          </a:bodyPr>
          <a:lstStyle/>
          <a:p>
            <a:pPr marL="0" indent="0">
              <a:buNone/>
            </a:pPr>
            <a:endParaRPr lang="nl-BE" sz="1500"/>
          </a:p>
          <a:p>
            <a:pPr marL="0" indent="0">
              <a:buNone/>
            </a:pPr>
            <a:r>
              <a:rPr lang="nl-BE" sz="1600"/>
              <a:t>Er zijn online verschillende “</a:t>
            </a:r>
            <a:r>
              <a:rPr lang="nl-BE" sz="1600" err="1"/>
              <a:t>Overlays</a:t>
            </a:r>
            <a:r>
              <a:rPr lang="nl-BE" sz="1600"/>
              <a:t> (.</a:t>
            </a:r>
            <a:r>
              <a:rPr lang="nl-BE" sz="1600" err="1"/>
              <a:t>kmz</a:t>
            </a:r>
            <a:r>
              <a:rPr lang="nl-BE" sz="1600"/>
              <a:t> bestanden)” te vinden die je kunnen helpen bij WAB. Zo zijn er squares, </a:t>
            </a:r>
            <a:r>
              <a:rPr lang="nl-BE" sz="1600" err="1"/>
              <a:t>trigpoints</a:t>
            </a:r>
            <a:r>
              <a:rPr lang="nl-BE" sz="1600"/>
              <a:t>, bunker, </a:t>
            </a:r>
            <a:r>
              <a:rPr lang="nl-BE" sz="1600" err="1"/>
              <a:t>sota</a:t>
            </a:r>
            <a:r>
              <a:rPr lang="nl-BE" sz="1600"/>
              <a:t>, kastelen en vuurtoren </a:t>
            </a:r>
            <a:r>
              <a:rPr lang="nl-BE" sz="1600" err="1"/>
              <a:t>overlays</a:t>
            </a:r>
            <a:r>
              <a:rPr lang="nl-BE" sz="1600"/>
              <a:t>. Omdat een bv. een vuurtoren geen postcode heeft maar wel een referentienummer, kan je d.m.v. de verschillende </a:t>
            </a:r>
            <a:r>
              <a:rPr lang="nl-BE" sz="1600" err="1"/>
              <a:t>overlays</a:t>
            </a:r>
            <a:r>
              <a:rPr lang="nl-BE" sz="1600"/>
              <a:t> gaan kijken in welk WAB-square een vuurtoren zich bevindt. </a:t>
            </a:r>
          </a:p>
          <a:p>
            <a:pPr marL="0" indent="0">
              <a:buNone/>
            </a:pPr>
            <a:endParaRPr lang="en-US" sz="1500"/>
          </a:p>
          <a:p>
            <a:pPr marL="0" indent="0">
              <a:buNone/>
            </a:pPr>
            <a:r>
              <a:rPr lang="nl-BE" sz="1600"/>
              <a:t>Op </a:t>
            </a:r>
            <a:r>
              <a:rPr lang="nl-BE" sz="1600">
                <a:hlinkClick r:id="rId2"/>
              </a:rPr>
              <a:t>www.g4ght.sky-net.org.uk</a:t>
            </a:r>
            <a:r>
              <a:rPr lang="nl-BE" sz="1600"/>
              <a:t> vindt je een aantal </a:t>
            </a:r>
            <a:r>
              <a:rPr lang="nl-BE" sz="1600" err="1"/>
              <a:t>overlays</a:t>
            </a:r>
            <a:r>
              <a:rPr lang="nl-BE" sz="1600"/>
              <a:t>, of je kan een mailtje sturen naar ON3RMB (</a:t>
            </a:r>
            <a:r>
              <a:rPr lang="nl-BE" sz="1600">
                <a:hlinkClick r:id="rId3"/>
              </a:rPr>
              <a:t>kristof.boels@telenet.be</a:t>
            </a:r>
            <a:r>
              <a:rPr lang="nl-BE" sz="1600"/>
              <a:t>)</a:t>
            </a:r>
          </a:p>
          <a:p>
            <a:pPr marL="0" indent="0">
              <a:buNone/>
            </a:pPr>
            <a:endParaRPr lang="nl-BE" sz="1500"/>
          </a:p>
          <a:p>
            <a:pPr marL="0" indent="0">
              <a:buNone/>
            </a:pPr>
            <a:r>
              <a:rPr lang="nl-BE" sz="1500"/>
              <a:t> </a:t>
            </a:r>
            <a:endParaRPr lang="nl-NL" sz="1500"/>
          </a:p>
        </p:txBody>
      </p:sp>
      <p:pic>
        <p:nvPicPr>
          <p:cNvPr id="5" name="Afbeelding 4" descr="Afbeelding met symbool, Lettertype, logo, Handelsmerk&#10;&#10;Automatisch gegenereerde beschrijving">
            <a:extLst>
              <a:ext uri="{FF2B5EF4-FFF2-40B4-BE49-F238E27FC236}">
                <a16:creationId xmlns:a16="http://schemas.microsoft.com/office/drawing/2014/main" id="{AFE1B467-9741-2E08-D94B-B288B22AB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pic>
        <p:nvPicPr>
          <p:cNvPr id="7" name="Afbeelding 6" descr="Afbeelding met zwart, duisternis&#10;&#10;Automatisch gegenereerde beschrijving">
            <a:extLst>
              <a:ext uri="{FF2B5EF4-FFF2-40B4-BE49-F238E27FC236}">
                <a16:creationId xmlns:a16="http://schemas.microsoft.com/office/drawing/2014/main" id="{48B35D6F-8960-F28A-9A45-674387B0CF61}"/>
              </a:ext>
            </a:extLst>
          </p:cNvPr>
          <p:cNvPicPr>
            <a:picLocks noChangeAspect="1"/>
          </p:cNvPicPr>
          <p:nvPr/>
        </p:nvPicPr>
        <p:blipFill>
          <a:blip r:embed="rId5">
            <a:duotone>
              <a:schemeClr val="accent5">
                <a:shade val="45000"/>
                <a:satMod val="135000"/>
              </a:schemeClr>
              <a:prstClr val="white"/>
            </a:duotone>
            <a:alphaModFix amt="13000"/>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tretch>
            <a:fillRect/>
          </a:stretch>
        </p:blipFill>
        <p:spPr>
          <a:xfrm>
            <a:off x="5436551" y="2227811"/>
            <a:ext cx="4797339" cy="3503843"/>
          </a:xfrm>
          <a:prstGeom prst="rect">
            <a:avLst/>
          </a:prstGeom>
          <a:noFill/>
          <a:effectLst>
            <a:outerShdw blurRad="203200" dist="63500" dir="5400000" sx="1000" sy="1000" algn="ctr" rotWithShape="0">
              <a:srgbClr val="000000">
                <a:alpha val="43137"/>
              </a:srgbClr>
            </a:outerShdw>
          </a:effectLst>
        </p:spPr>
      </p:pic>
      <p:sp>
        <p:nvSpPr>
          <p:cNvPr id="3" name="Tekstvak 2">
            <a:extLst>
              <a:ext uri="{FF2B5EF4-FFF2-40B4-BE49-F238E27FC236}">
                <a16:creationId xmlns:a16="http://schemas.microsoft.com/office/drawing/2014/main" id="{F1F6992B-47DC-E9DE-CBD8-C3C6C62B8614}"/>
              </a:ext>
            </a:extLst>
          </p:cNvPr>
          <p:cNvSpPr txBox="1"/>
          <p:nvPr/>
        </p:nvSpPr>
        <p:spPr>
          <a:xfrm>
            <a:off x="11306945" y="6596390"/>
            <a:ext cx="1518249" cy="261610"/>
          </a:xfrm>
          <a:prstGeom prst="rect">
            <a:avLst/>
          </a:prstGeom>
          <a:noFill/>
        </p:spPr>
        <p:txBody>
          <a:bodyPr wrap="square" rtlCol="0">
            <a:spAutoFit/>
          </a:bodyPr>
          <a:lstStyle/>
          <a:p>
            <a:r>
              <a:rPr lang="nl-BE" sz="1100">
                <a:solidFill>
                  <a:schemeClr val="bg1"/>
                </a:solidFill>
              </a:rPr>
              <a:t>© ON3RMB</a:t>
            </a:r>
            <a:endParaRPr lang="nl-NL" sz="1100">
              <a:solidFill>
                <a:schemeClr val="bg1"/>
              </a:solidFill>
            </a:endParaRPr>
          </a:p>
        </p:txBody>
      </p:sp>
    </p:spTree>
    <p:extLst>
      <p:ext uri="{BB962C8B-B14F-4D97-AF65-F5344CB8AC3E}">
        <p14:creationId xmlns:p14="http://schemas.microsoft.com/office/powerpoint/2010/main" val="26592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schermopname, tekst, kaart&#10;&#10;Automatisch gegenereerde beschrijving">
            <a:extLst>
              <a:ext uri="{FF2B5EF4-FFF2-40B4-BE49-F238E27FC236}">
                <a16:creationId xmlns:a16="http://schemas.microsoft.com/office/drawing/2014/main" id="{F006E3A6-0605-900A-EFFC-26B8C50349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193" b="7122"/>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E76145-9947-86EC-8798-640D7BC0DB52}"/>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algn="ctr"/>
            <a:br>
              <a:rPr lang="en-US" sz="2800">
                <a:solidFill>
                  <a:srgbClr val="0070C0"/>
                </a:solidFill>
              </a:rPr>
            </a:br>
            <a:r>
              <a:rPr lang="en-US" sz="2800" err="1">
                <a:solidFill>
                  <a:srgbClr val="0070C0"/>
                </a:solidFill>
              </a:rPr>
              <a:t>Voorbeeld</a:t>
            </a:r>
            <a:r>
              <a:rPr lang="en-US" sz="2800">
                <a:solidFill>
                  <a:srgbClr val="0070C0"/>
                </a:solidFill>
              </a:rPr>
              <a:t> van Google Earth met overlays</a:t>
            </a:r>
          </a:p>
        </p:txBody>
      </p:sp>
      <p:sp>
        <p:nvSpPr>
          <p:cNvPr id="6" name="Tekstvak 5">
            <a:extLst>
              <a:ext uri="{FF2B5EF4-FFF2-40B4-BE49-F238E27FC236}">
                <a16:creationId xmlns:a16="http://schemas.microsoft.com/office/drawing/2014/main" id="{18E29D5E-BE5B-E09F-CB04-1A27807824F1}"/>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err="1"/>
              <a:t>Gele</a:t>
            </a:r>
            <a:r>
              <a:rPr lang="en-US" sz="1900"/>
              <a:t> pushpins </a:t>
            </a:r>
            <a:r>
              <a:rPr lang="en-US" sz="1900" err="1"/>
              <a:t>zijn</a:t>
            </a:r>
            <a:r>
              <a:rPr lang="en-US" sz="1900"/>
              <a:t> </a:t>
            </a:r>
            <a:r>
              <a:rPr lang="en-US" sz="1900" err="1"/>
              <a:t>Trigpoints</a:t>
            </a:r>
            <a:endParaRPr lang="en-US" sz="1900"/>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nl-BE" sz="2000"/>
              <a:t>Cirkels zijn </a:t>
            </a:r>
            <a:r>
              <a:rPr lang="nl-BE" sz="2000" err="1"/>
              <a:t>UKBOTA’s</a:t>
            </a:r>
            <a:r>
              <a:rPr lang="nl-BE" sz="2000"/>
              <a:t> (bunkers) met hun respectievelijke </a:t>
            </a:r>
            <a:r>
              <a:rPr lang="nl-BE" sz="2000" err="1"/>
              <a:t>referentie’s</a:t>
            </a:r>
            <a:endParaRPr lang="nl-BE" sz="2000"/>
          </a:p>
          <a:p>
            <a:pPr indent="-228600">
              <a:lnSpc>
                <a:spcPct val="90000"/>
              </a:lnSpc>
              <a:spcAft>
                <a:spcPts val="600"/>
              </a:spcAft>
              <a:buFont typeface="Arial" panose="020B0604020202020204" pitchFamily="34" charset="0"/>
              <a:buChar char="•"/>
            </a:pPr>
            <a:endParaRPr lang="nl-BE" sz="2000"/>
          </a:p>
          <a:p>
            <a:pPr indent="-228600">
              <a:lnSpc>
                <a:spcPct val="90000"/>
              </a:lnSpc>
              <a:spcAft>
                <a:spcPts val="600"/>
              </a:spcAft>
              <a:buFont typeface="Arial" panose="020B0604020202020204" pitchFamily="34" charset="0"/>
              <a:buChar char="•"/>
            </a:pPr>
            <a:r>
              <a:rPr lang="nl-BE" sz="2000"/>
              <a:t>En je ziet verschillende WAB-squares (TL58 / TL67 / TL68 …</a:t>
            </a:r>
          </a:p>
          <a:p>
            <a:pPr indent="-228600">
              <a:lnSpc>
                <a:spcPct val="90000"/>
              </a:lnSpc>
              <a:spcAft>
                <a:spcPts val="600"/>
              </a:spcAft>
              <a:buFont typeface="Arial" panose="020B0604020202020204" pitchFamily="34" charset="0"/>
              <a:buChar char="•"/>
            </a:pPr>
            <a:endParaRPr lang="en-US" sz="1900"/>
          </a:p>
          <a:p>
            <a:r>
              <a:rPr lang="nl-BE" sz="1400">
                <a:solidFill>
                  <a:srgbClr val="0070C0"/>
                </a:solidFill>
              </a:rPr>
              <a:t>(Zoals je kan zien ligt bunker B/G-0048 precies op de grens van 2 squares, dus altijd navraag doen bij de activator vanuit welk square hij opereert!)</a:t>
            </a:r>
            <a:endParaRPr lang="nl-NL" sz="1400">
              <a:solidFill>
                <a:srgbClr val="0070C0"/>
              </a:solidFill>
            </a:endParaRPr>
          </a:p>
        </p:txBody>
      </p:sp>
      <p:pic>
        <p:nvPicPr>
          <p:cNvPr id="8" name="Afbeelding 7" descr="Afbeelding met symbool, Lettertype, logo, Handelsmerk&#10;&#10;Automatisch gegenereerde beschrijving">
            <a:extLst>
              <a:ext uri="{FF2B5EF4-FFF2-40B4-BE49-F238E27FC236}">
                <a16:creationId xmlns:a16="http://schemas.microsoft.com/office/drawing/2014/main" id="{BC354069-9A9A-D710-9836-D75C34C80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307249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8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kaart, schermopname, lijn&#10;&#10;Automatisch gegenereerde beschrijving">
            <a:extLst>
              <a:ext uri="{FF2B5EF4-FFF2-40B4-BE49-F238E27FC236}">
                <a16:creationId xmlns:a16="http://schemas.microsoft.com/office/drawing/2014/main" id="{1C39F37E-F772-242E-7265-893D237E7B2C}"/>
              </a:ext>
            </a:extLst>
          </p:cNvPr>
          <p:cNvPicPr>
            <a:picLocks noChangeAspect="1"/>
          </p:cNvPicPr>
          <p:nvPr/>
        </p:nvPicPr>
        <p:blipFill rotWithShape="1">
          <a:blip r:embed="rId2">
            <a:extLst>
              <a:ext uri="{28A0092B-C50C-407E-A947-70E740481C1C}">
                <a14:useLocalDpi xmlns:a14="http://schemas.microsoft.com/office/drawing/2010/main" val="0"/>
              </a:ext>
            </a:extLst>
          </a:blip>
          <a:srcRect t="14175" r="9089" b="6132"/>
          <a:stretch/>
        </p:blipFill>
        <p:spPr>
          <a:xfrm>
            <a:off x="3523488" y="10"/>
            <a:ext cx="8668512" cy="6857990"/>
          </a:xfrm>
          <a:prstGeom prst="rect">
            <a:avLst/>
          </a:prstGeom>
        </p:spPr>
      </p:pic>
      <p:sp>
        <p:nvSpPr>
          <p:cNvPr id="115" name="Rectangle 8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7966B6-F149-87B7-9C57-3E3AF06D167E}"/>
              </a:ext>
            </a:extLst>
          </p:cNvPr>
          <p:cNvSpPr>
            <a:spLocks noGrp="1"/>
          </p:cNvSpPr>
          <p:nvPr>
            <p:ph type="title"/>
          </p:nvPr>
        </p:nvSpPr>
        <p:spPr>
          <a:xfrm>
            <a:off x="371094" y="1161288"/>
            <a:ext cx="3438144" cy="1124712"/>
          </a:xfrm>
        </p:spPr>
        <p:txBody>
          <a:bodyPr vert="horz" lIns="91440" tIns="45720" rIns="91440" bIns="45720" rtlCol="0" anchor="b">
            <a:normAutofit fontScale="90000"/>
          </a:bodyPr>
          <a:lstStyle/>
          <a:p>
            <a:pPr algn="ctr"/>
            <a:r>
              <a:rPr lang="en-US" sz="2800">
                <a:solidFill>
                  <a:srgbClr val="0070C0"/>
                </a:solidFill>
              </a:rPr>
              <a:t>WAB-squares in Noord-</a:t>
            </a:r>
            <a:r>
              <a:rPr lang="en-US" sz="2800" err="1">
                <a:solidFill>
                  <a:srgbClr val="0070C0"/>
                </a:solidFill>
              </a:rPr>
              <a:t>Ierland</a:t>
            </a:r>
            <a:r>
              <a:rPr lang="en-US" sz="2800">
                <a:solidFill>
                  <a:srgbClr val="0070C0"/>
                </a:solidFill>
              </a:rPr>
              <a:t> </a:t>
            </a:r>
            <a:r>
              <a:rPr lang="en-US" sz="2800" err="1">
                <a:solidFill>
                  <a:srgbClr val="0070C0"/>
                </a:solidFill>
              </a:rPr>
              <a:t>en</a:t>
            </a:r>
            <a:r>
              <a:rPr lang="en-US" sz="2800">
                <a:solidFill>
                  <a:srgbClr val="0070C0"/>
                </a:solidFill>
              </a:rPr>
              <a:t> op de </a:t>
            </a:r>
            <a:r>
              <a:rPr lang="en-US" sz="2800" err="1">
                <a:solidFill>
                  <a:srgbClr val="0070C0"/>
                </a:solidFill>
              </a:rPr>
              <a:t>Kanaaleilanden</a:t>
            </a:r>
            <a:endParaRPr lang="en-US" sz="2800">
              <a:solidFill>
                <a:srgbClr val="0070C0"/>
              </a:solidFill>
            </a:endParaRPr>
          </a:p>
        </p:txBody>
      </p:sp>
      <p:sp>
        <p:nvSpPr>
          <p:cNvPr id="116" name="Rectangle 8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7" name="Rectangle 8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D347BC24-34C5-9616-D212-4363259F89D5}"/>
              </a:ext>
            </a:extLst>
          </p:cNvPr>
          <p:cNvSpPr txBox="1"/>
          <p:nvPr/>
        </p:nvSpPr>
        <p:spPr>
          <a:xfrm>
            <a:off x="371094" y="2718054"/>
            <a:ext cx="3438906" cy="3207258"/>
          </a:xfrm>
          <a:prstGeom prst="rect">
            <a:avLst/>
          </a:prstGeom>
        </p:spPr>
        <p:txBody>
          <a:bodyPr vert="horz" lIns="91440" tIns="45720" rIns="91440" bIns="45720" rtlCol="0" anchor="t">
            <a:normAutofit/>
          </a:bodyPr>
          <a:lstStyle/>
          <a:p>
            <a:r>
              <a:rPr lang="nl-BE" sz="1600"/>
              <a:t>Om het snelst een WAB-square van een gewerkt station op één van de Kanaaleilanden of Noord-Ierland te achterhalen gebruik je best Google Earth met de WAB-</a:t>
            </a:r>
            <a:r>
              <a:rPr lang="nl-BE" sz="1600" err="1"/>
              <a:t>overlay</a:t>
            </a:r>
            <a:r>
              <a:rPr lang="nl-BE" sz="1600"/>
              <a:t>. </a:t>
            </a:r>
          </a:p>
          <a:p>
            <a:r>
              <a:rPr lang="nl-BE" sz="1600"/>
              <a:t>Kopieer de postcode van het station en plak in de Google Earth zoekbalk. </a:t>
            </a:r>
            <a:endParaRPr lang="nl-NL" sz="1600"/>
          </a:p>
        </p:txBody>
      </p:sp>
      <p:pic>
        <p:nvPicPr>
          <p:cNvPr id="8" name="Afbeelding 7" descr="Afbeelding met symbool, Lettertype, logo, Handelsmerk&#10;&#10;Automatisch gegenereerde beschrijving">
            <a:extLst>
              <a:ext uri="{FF2B5EF4-FFF2-40B4-BE49-F238E27FC236}">
                <a16:creationId xmlns:a16="http://schemas.microsoft.com/office/drawing/2014/main" id="{6771A012-DBD9-F06A-32B3-234AD5890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6" y="0"/>
            <a:ext cx="1281567" cy="1231200"/>
          </a:xfrm>
          <a:prstGeom prst="rect">
            <a:avLst/>
          </a:prstGeom>
        </p:spPr>
      </p:pic>
      <p:sp>
        <p:nvSpPr>
          <p:cNvPr id="3" name="Tekstvak 2">
            <a:extLst>
              <a:ext uri="{FF2B5EF4-FFF2-40B4-BE49-F238E27FC236}">
                <a16:creationId xmlns:a16="http://schemas.microsoft.com/office/drawing/2014/main" id="{A3FD4C04-AE69-54A0-DDAC-B1F54F44E30A}"/>
              </a:ext>
            </a:extLst>
          </p:cNvPr>
          <p:cNvSpPr txBox="1"/>
          <p:nvPr/>
        </p:nvSpPr>
        <p:spPr>
          <a:xfrm>
            <a:off x="53516" y="6587886"/>
            <a:ext cx="1518249" cy="261610"/>
          </a:xfrm>
          <a:prstGeom prst="rect">
            <a:avLst/>
          </a:prstGeom>
          <a:noFill/>
        </p:spPr>
        <p:txBody>
          <a:bodyPr wrap="square" rtlCol="0">
            <a:spAutoFit/>
          </a:bodyPr>
          <a:lstStyle/>
          <a:p>
            <a:r>
              <a:rPr lang="nl-BE" sz="1100">
                <a:solidFill>
                  <a:srgbClr val="0070C0"/>
                </a:solidFill>
              </a:rPr>
              <a:t>© ON3RMB</a:t>
            </a:r>
            <a:endParaRPr lang="nl-NL" sz="1100">
              <a:solidFill>
                <a:srgbClr val="0070C0"/>
              </a:solidFill>
            </a:endParaRPr>
          </a:p>
        </p:txBody>
      </p:sp>
    </p:spTree>
    <p:extLst>
      <p:ext uri="{BB962C8B-B14F-4D97-AF65-F5344CB8AC3E}">
        <p14:creationId xmlns:p14="http://schemas.microsoft.com/office/powerpoint/2010/main" val="121564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AEC39DD6-08CB-A7B8-F775-670944F42C5E}"/>
              </a:ext>
            </a:extLst>
          </p:cNvPr>
          <p:cNvSpPr>
            <a:spLocks noGrp="1"/>
          </p:cNvSpPr>
          <p:nvPr>
            <p:ph type="title"/>
          </p:nvPr>
        </p:nvSpPr>
        <p:spPr>
          <a:xfrm>
            <a:off x="841246" y="673770"/>
            <a:ext cx="3644489" cy="2414488"/>
          </a:xfrm>
        </p:spPr>
        <p:txBody>
          <a:bodyPr anchor="t">
            <a:normAutofit fontScale="90000"/>
          </a:bodyPr>
          <a:lstStyle/>
          <a:p>
            <a:pPr algn="ctr"/>
            <a:r>
              <a:rPr lang="nl-BE" sz="5000">
                <a:solidFill>
                  <a:srgbClr val="FFFFFF"/>
                </a:solidFill>
              </a:rPr>
              <a:t>Hoe verzamel ik (snel) WAB-squares?</a:t>
            </a:r>
            <a:endParaRPr lang="nl-NL" sz="5000">
              <a:solidFill>
                <a:srgbClr val="FFFFFF"/>
              </a:solidFill>
            </a:endParaRPr>
          </a:p>
        </p:txBody>
      </p:sp>
      <p:sp>
        <p:nvSpPr>
          <p:cNvPr id="3" name="Tijdelijke aanduiding voor inhoud 2">
            <a:extLst>
              <a:ext uri="{FF2B5EF4-FFF2-40B4-BE49-F238E27FC236}">
                <a16:creationId xmlns:a16="http://schemas.microsoft.com/office/drawing/2014/main" id="{4CFEDA8E-DF74-6C41-D259-B86AA3B808EA}"/>
              </a:ext>
            </a:extLst>
          </p:cNvPr>
          <p:cNvSpPr>
            <a:spLocks noGrp="1"/>
          </p:cNvSpPr>
          <p:nvPr>
            <p:ph idx="1"/>
          </p:nvPr>
        </p:nvSpPr>
        <p:spPr>
          <a:xfrm>
            <a:off x="6095999" y="882315"/>
            <a:ext cx="5254754" cy="5294647"/>
          </a:xfrm>
        </p:spPr>
        <p:txBody>
          <a:bodyPr>
            <a:normAutofit fontScale="92500" lnSpcReduction="10000"/>
          </a:bodyPr>
          <a:lstStyle/>
          <a:p>
            <a:pPr marL="514350" indent="-514350">
              <a:buFont typeface="+mj-lt"/>
              <a:buAutoNum type="arabicPeriod"/>
            </a:pPr>
            <a:endParaRPr lang="en-US" sz="1500"/>
          </a:p>
          <a:p>
            <a:pPr marL="514350" indent="-514350">
              <a:buFont typeface="+mj-lt"/>
              <a:buAutoNum type="arabicPeriod"/>
            </a:pPr>
            <a:endParaRPr lang="en-US" sz="1500"/>
          </a:p>
          <a:p>
            <a:pPr marL="514350" indent="-514350">
              <a:buFont typeface="+mj-lt"/>
              <a:buAutoNum type="arabicPeriod"/>
            </a:pPr>
            <a:r>
              <a:rPr lang="nl-BE" sz="1600"/>
              <a:t>De snelste manier om squares te verzamelen is door het bijwonen van het net als er een (of meerdere) mobiele stations actief is. Een mobiel station doorkruist een square vaak erg snel, dus beperk je dan enkel tot het uitwisselen van radiorapporten. De nodige info wordt door de net controller aan het begin en einde van elke rond verstrekt </a:t>
            </a:r>
          </a:p>
          <a:p>
            <a:pPr marL="514350" indent="-514350">
              <a:buFont typeface="+mj-lt"/>
              <a:buAutoNum type="arabicPeriod"/>
            </a:pPr>
            <a:r>
              <a:rPr lang="nl-BE" sz="1600"/>
              <a:t>Het werken van SOTA, POTA, UKBOTA, </a:t>
            </a:r>
            <a:r>
              <a:rPr lang="nl-BE" sz="1600" err="1"/>
              <a:t>Fauna&amp;Flora</a:t>
            </a:r>
            <a:r>
              <a:rPr lang="nl-BE" sz="1600"/>
              <a:t>, ECA, ENG, … Nu en dan werken </a:t>
            </a:r>
            <a:r>
              <a:rPr lang="nl-BE" sz="1600" err="1"/>
              <a:t>portabele</a:t>
            </a:r>
            <a:r>
              <a:rPr lang="nl-BE" sz="1600"/>
              <a:t> stations vanuit squares waar weinig gemotoriseerd vervoer is, en dit kan zeldzame squares opleveren.</a:t>
            </a:r>
          </a:p>
          <a:p>
            <a:pPr marL="514350" indent="-514350">
              <a:buFont typeface="+mj-lt"/>
              <a:buAutoNum type="arabicPeriod"/>
            </a:pPr>
            <a:r>
              <a:rPr lang="nl-BE" sz="1600"/>
              <a:t>Elk station uit het VK zal je niet enkel een square (en soms ook </a:t>
            </a:r>
            <a:r>
              <a:rPr lang="nl-BE" sz="1600" err="1"/>
              <a:t>booknumber</a:t>
            </a:r>
            <a:r>
              <a:rPr lang="nl-BE" sz="1600"/>
              <a:t>) opleveren, maar het zal je kennis van de Engelse taal vergroten, de Engelse geografie en de gewoonten van de Engelse bevolking beter leren te begrijpen!  </a:t>
            </a:r>
          </a:p>
          <a:p>
            <a:pPr marL="514350" indent="-514350">
              <a:buFont typeface="+mj-lt"/>
              <a:buAutoNum type="arabicPeriod"/>
            </a:pPr>
            <a:endParaRPr lang="nl-BE" sz="1500"/>
          </a:p>
          <a:p>
            <a:pPr marL="514350" indent="-514350">
              <a:buFont typeface="+mj-lt"/>
              <a:buAutoNum type="arabicPeriod"/>
            </a:pPr>
            <a:endParaRPr lang="nl-BE" sz="1500"/>
          </a:p>
          <a:p>
            <a:pPr marL="0" indent="0">
              <a:buNone/>
            </a:pPr>
            <a:r>
              <a:rPr lang="nl-BE" sz="1500"/>
              <a:t>NB: </a:t>
            </a:r>
            <a:r>
              <a:rPr lang="nl-BE" sz="1600"/>
              <a:t>Een SOTA komt ook vaak met een </a:t>
            </a:r>
            <a:r>
              <a:rPr lang="nl-BE" sz="1600" err="1"/>
              <a:t>Trigpoint</a:t>
            </a:r>
            <a:r>
              <a:rPr lang="nl-BE" sz="1600"/>
              <a:t>, en het verzamelen van </a:t>
            </a:r>
            <a:r>
              <a:rPr lang="nl-BE" sz="1600" err="1"/>
              <a:t>Trigpoints</a:t>
            </a:r>
            <a:r>
              <a:rPr lang="nl-BE" sz="1600"/>
              <a:t> is ook een WAB award programma. (Wel steeds navragen bij de activator of hij binnen een straal van 30m van het </a:t>
            </a:r>
            <a:r>
              <a:rPr lang="nl-BE" sz="1600" err="1"/>
              <a:t>Trigpoint</a:t>
            </a:r>
            <a:r>
              <a:rPr lang="nl-BE" sz="1600"/>
              <a:t> zit!) </a:t>
            </a:r>
            <a:endParaRPr lang="nl-BE" sz="1500"/>
          </a:p>
        </p:txBody>
      </p:sp>
      <p:pic>
        <p:nvPicPr>
          <p:cNvPr id="5" name="Afbeelding 4" descr="Afbeelding met symbool, Lettertype, logo, Handelsmerk&#10;&#10;Automatisch gegenereerde beschrijving">
            <a:extLst>
              <a:ext uri="{FF2B5EF4-FFF2-40B4-BE49-F238E27FC236}">
                <a16:creationId xmlns:a16="http://schemas.microsoft.com/office/drawing/2014/main" id="{18566EB4-937E-8BF2-4A04-67487F2B8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330616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rofee">
            <a:extLst>
              <a:ext uri="{FF2B5EF4-FFF2-40B4-BE49-F238E27FC236}">
                <a16:creationId xmlns:a16="http://schemas.microsoft.com/office/drawing/2014/main" id="{6EE1BDA0-2A36-82CC-2E4D-B7EF2FC47B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a:effectLst>
            <a:outerShdw blurRad="50800" dist="101600" dir="5400000" algn="ctr" rotWithShape="0">
              <a:srgbClr val="000000">
                <a:alpha val="43137"/>
              </a:srgbClr>
            </a:outerShdw>
          </a:effectLst>
        </p:spPr>
      </p:pic>
      <p:sp>
        <p:nvSpPr>
          <p:cNvPr id="45" name="Freeform: Shape 44">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7BAE6C13-BFF3-611E-9389-A2895074911F}"/>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6600" kern="1200">
                <a:solidFill>
                  <a:srgbClr val="FFFFFF"/>
                </a:solidFill>
                <a:latin typeface="+mj-lt"/>
                <a:ea typeface="+mj-ea"/>
                <a:cs typeface="+mj-cs"/>
              </a:rPr>
              <a:t>WAB-awards!</a:t>
            </a:r>
          </a:p>
        </p:txBody>
      </p:sp>
      <p:sp>
        <p:nvSpPr>
          <p:cNvPr id="47"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symbool, Lettertype, logo, Handelsmerk&#10;&#10;Automatisch gegenereerde beschrijving">
            <a:extLst>
              <a:ext uri="{FF2B5EF4-FFF2-40B4-BE49-F238E27FC236}">
                <a16:creationId xmlns:a16="http://schemas.microsoft.com/office/drawing/2014/main" id="{421D693B-7265-6832-96F3-41356D3E2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9755" y="0"/>
            <a:ext cx="1282245" cy="1231851"/>
          </a:xfrm>
          <a:prstGeom prst="rect">
            <a:avLst/>
          </a:prstGeom>
        </p:spPr>
      </p:pic>
    </p:spTree>
    <p:extLst>
      <p:ext uri="{BB962C8B-B14F-4D97-AF65-F5344CB8AC3E}">
        <p14:creationId xmlns:p14="http://schemas.microsoft.com/office/powerpoint/2010/main" val="175556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0" name="Graphic 59" descr="Satellite dish">
            <a:extLst>
              <a:ext uri="{FF2B5EF4-FFF2-40B4-BE49-F238E27FC236}">
                <a16:creationId xmlns:a16="http://schemas.microsoft.com/office/drawing/2014/main" id="{345AC30B-797A-1247-47C7-71AFED6595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199" y="2461601"/>
            <a:ext cx="2987899" cy="298789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ffectLst>
            <a:outerShdw blurRad="50800" dist="101600" dir="18900000" algn="bl" rotWithShape="0">
              <a:prstClr val="black">
                <a:alpha val="40000"/>
              </a:prstClr>
            </a:outerShdw>
          </a:effectLst>
          <a:scene3d>
            <a:camera prst="orthographicFront"/>
            <a:lightRig rig="threePt" dir="t"/>
          </a:scene3d>
          <a:sp3d>
            <a:bevelT/>
          </a:sp3d>
        </p:spPr>
      </p:pic>
      <p:sp>
        <p:nvSpPr>
          <p:cNvPr id="61" name="Arc 5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98038DF-066A-3294-BBCE-FE20DD3A808F}"/>
              </a:ext>
            </a:extLst>
          </p:cNvPr>
          <p:cNvSpPr>
            <a:spLocks noGrp="1"/>
          </p:cNvSpPr>
          <p:nvPr>
            <p:ph type="title"/>
          </p:nvPr>
        </p:nvSpPr>
        <p:spPr>
          <a:xfrm>
            <a:off x="377601" y="1094891"/>
            <a:ext cx="5257800" cy="1325563"/>
          </a:xfrm>
        </p:spPr>
        <p:txBody>
          <a:bodyPr>
            <a:normAutofit/>
          </a:bodyPr>
          <a:lstStyle/>
          <a:p>
            <a:pPr algn="ctr"/>
            <a:r>
              <a:rPr lang="nl-BE">
                <a:solidFill>
                  <a:srgbClr val="0070C0"/>
                </a:solidFill>
              </a:rPr>
              <a:t>Wat is </a:t>
            </a:r>
            <a:r>
              <a:rPr lang="nl-BE" err="1">
                <a:solidFill>
                  <a:srgbClr val="0070C0"/>
                </a:solidFill>
              </a:rPr>
              <a:t>Worked</a:t>
            </a:r>
            <a:r>
              <a:rPr lang="nl-BE">
                <a:solidFill>
                  <a:srgbClr val="0070C0"/>
                </a:solidFill>
              </a:rPr>
              <a:t> </a:t>
            </a:r>
            <a:r>
              <a:rPr lang="nl-BE" err="1">
                <a:solidFill>
                  <a:srgbClr val="0070C0"/>
                </a:solidFill>
              </a:rPr>
              <a:t>All</a:t>
            </a:r>
            <a:r>
              <a:rPr lang="nl-BE">
                <a:solidFill>
                  <a:srgbClr val="0070C0"/>
                </a:solidFill>
              </a:rPr>
              <a:t> Britain (WAB)?</a:t>
            </a:r>
            <a:endParaRPr lang="nl-NL">
              <a:solidFill>
                <a:srgbClr val="0070C0"/>
              </a:solidFill>
            </a:endParaRPr>
          </a:p>
        </p:txBody>
      </p:sp>
      <p:sp>
        <p:nvSpPr>
          <p:cNvPr id="3" name="Tijdelijke aanduiding voor inhoud 2">
            <a:extLst>
              <a:ext uri="{FF2B5EF4-FFF2-40B4-BE49-F238E27FC236}">
                <a16:creationId xmlns:a16="http://schemas.microsoft.com/office/drawing/2014/main" id="{6874AF16-8EF9-D93D-FC11-529E86E7D0AE}"/>
              </a:ext>
            </a:extLst>
          </p:cNvPr>
          <p:cNvSpPr>
            <a:spLocks noGrp="1"/>
          </p:cNvSpPr>
          <p:nvPr>
            <p:ph idx="1"/>
          </p:nvPr>
        </p:nvSpPr>
        <p:spPr>
          <a:xfrm>
            <a:off x="4459292" y="2507439"/>
            <a:ext cx="5257800" cy="4192520"/>
          </a:xfrm>
        </p:spPr>
        <p:txBody>
          <a:bodyPr>
            <a:normAutofit lnSpcReduction="10000"/>
          </a:bodyPr>
          <a:lstStyle/>
          <a:p>
            <a:endParaRPr lang="nl-NL" sz="1300" b="0" i="0">
              <a:effectLst/>
              <a:latin typeface="Lucida Grande"/>
            </a:endParaRPr>
          </a:p>
          <a:p>
            <a:pPr marL="0" indent="0">
              <a:buNone/>
            </a:pPr>
            <a:r>
              <a:rPr lang="nl-NL" sz="1300" b="0" i="0" err="1">
                <a:effectLst/>
                <a:latin typeface="Lucida Grande"/>
              </a:rPr>
              <a:t>Worked</a:t>
            </a:r>
            <a:r>
              <a:rPr lang="nl-NL" sz="1300" b="0" i="0">
                <a:effectLst/>
                <a:latin typeface="Lucida Grande"/>
              </a:rPr>
              <a:t> </a:t>
            </a:r>
            <a:r>
              <a:rPr lang="nl-NL" sz="1300" b="0" i="0" err="1">
                <a:effectLst/>
                <a:latin typeface="Lucida Grande"/>
              </a:rPr>
              <a:t>All</a:t>
            </a:r>
            <a:r>
              <a:rPr lang="nl-NL" sz="1300" b="0" i="0">
                <a:effectLst/>
                <a:latin typeface="Lucida Grande"/>
              </a:rPr>
              <a:t> Britain:</a:t>
            </a:r>
          </a:p>
          <a:p>
            <a:pPr marL="0" indent="0">
              <a:buNone/>
            </a:pPr>
            <a:endParaRPr lang="nl-NL" sz="1300">
              <a:latin typeface="Lucida Grande"/>
            </a:endParaRPr>
          </a:p>
          <a:p>
            <a:r>
              <a:rPr lang="nl-NL" sz="1300" b="0" i="0">
                <a:solidFill>
                  <a:schemeClr val="tx1"/>
                </a:solidFill>
                <a:effectLst/>
                <a:latin typeface="Lucida Grande"/>
              </a:rPr>
              <a:t>moedigt radio-operatoren aan om verbinding te maken met verschillende regio's en eilanden in het VK en unieke WAB-vakjes te verzamelen. Of je nu een ervaren operator bent of een nieuwkomer in de wereld van amateur radio, WAB biedt een boeiend platform om de diverse landschappen en levendige radio-gemeenschappen van Groot-Brittannië te verkennen. </a:t>
            </a:r>
          </a:p>
          <a:p>
            <a:r>
              <a:rPr lang="nl-NL" sz="1300">
                <a:latin typeface="Lucida Grande"/>
              </a:rPr>
              <a:t>h</a:t>
            </a:r>
            <a:r>
              <a:rPr lang="nl-NL" sz="1300" b="0" i="0">
                <a:effectLst/>
                <a:latin typeface="Lucida Grande"/>
              </a:rPr>
              <a:t>eeft tot doel meer activiteit in de ether te creëren en daarmee vriendschappen te creëren in het land en daarbuiten. Het is waar dat er door WAB-activiteiten veel duurzame vriendschappen zijn ontstaan.</a:t>
            </a:r>
          </a:p>
          <a:p>
            <a:r>
              <a:rPr lang="nl-NL" sz="1300">
                <a:latin typeface="Lucida Grande"/>
              </a:rPr>
              <a:t>heeft tot doel de geografische kennis van Groot-Brittannië, Noord-Ierland en de Kanaaleilanden te verbeteren en uit te breiden. Het WAB-programma heeft veel mensen aangemoedigd om naar de meer afgelegen delen van het land te reizen. Tegelijkertijd heeft het de belangstelling van overzee aangewakkerd en veel mensen ertoe aangezet Groot-Brittannië te bezoeken en de gastvrijheid van Britse amateurs te laten genieten.</a:t>
            </a:r>
            <a:endParaRPr lang="nl-NL" sz="1300"/>
          </a:p>
        </p:txBody>
      </p:sp>
      <p:pic>
        <p:nvPicPr>
          <p:cNvPr id="42" name="Graphic 41" descr="Radio">
            <a:extLst>
              <a:ext uri="{FF2B5EF4-FFF2-40B4-BE49-F238E27FC236}">
                <a16:creationId xmlns:a16="http://schemas.microsoft.com/office/drawing/2014/main" id="{FC2C3A89-6C1E-9AD8-550D-7F93F8D32E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7126" y="2335654"/>
            <a:ext cx="749300" cy="749300"/>
          </a:xfrm>
          <a:prstGeom prst="rect">
            <a:avLst/>
          </a:prstGeom>
          <a:effectLst>
            <a:outerShdw blurRad="50800" dist="50800" dir="18900000" algn="bl" rotWithShape="0">
              <a:prstClr val="black">
                <a:alpha val="40000"/>
              </a:prstClr>
            </a:outerShdw>
          </a:effectLst>
        </p:spPr>
      </p:pic>
      <p:pic>
        <p:nvPicPr>
          <p:cNvPr id="9" name="Afbeelding 8" descr="Afbeelding met symbool, Lettertype, logo, Handelsmerk&#10;&#10;Automatisch gegenereerde beschrijving">
            <a:extLst>
              <a:ext uri="{FF2B5EF4-FFF2-40B4-BE49-F238E27FC236}">
                <a16:creationId xmlns:a16="http://schemas.microsoft.com/office/drawing/2014/main" id="{B8ECF5EA-5D0C-C8E9-EE85-8EF30C0A88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0432" y="0"/>
            <a:ext cx="1281568" cy="1231200"/>
          </a:xfrm>
          <a:prstGeom prst="rect">
            <a:avLst/>
          </a:prstGeom>
        </p:spPr>
      </p:pic>
      <p:sp>
        <p:nvSpPr>
          <p:cNvPr id="4" name="Tekstvak 3">
            <a:extLst>
              <a:ext uri="{FF2B5EF4-FFF2-40B4-BE49-F238E27FC236}">
                <a16:creationId xmlns:a16="http://schemas.microsoft.com/office/drawing/2014/main" id="{F018F449-731D-7E1B-0846-7E188C56114A}"/>
              </a:ext>
            </a:extLst>
          </p:cNvPr>
          <p:cNvSpPr txBox="1"/>
          <p:nvPr/>
        </p:nvSpPr>
        <p:spPr>
          <a:xfrm>
            <a:off x="11306945" y="6596390"/>
            <a:ext cx="1518249" cy="261610"/>
          </a:xfrm>
          <a:prstGeom prst="rect">
            <a:avLst/>
          </a:prstGeom>
          <a:noFill/>
        </p:spPr>
        <p:txBody>
          <a:bodyPr wrap="square" rtlCol="0">
            <a:spAutoFit/>
          </a:bodyPr>
          <a:lstStyle/>
          <a:p>
            <a:r>
              <a:rPr lang="nl-BE" sz="1100">
                <a:solidFill>
                  <a:schemeClr val="bg1"/>
                </a:solidFill>
              </a:rPr>
              <a:t>© ON3RMB</a:t>
            </a:r>
            <a:endParaRPr lang="nl-NL" sz="1100">
              <a:solidFill>
                <a:schemeClr val="bg1"/>
              </a:solidFill>
            </a:endParaRPr>
          </a:p>
        </p:txBody>
      </p:sp>
    </p:spTree>
    <p:extLst>
      <p:ext uri="{BB962C8B-B14F-4D97-AF65-F5344CB8AC3E}">
        <p14:creationId xmlns:p14="http://schemas.microsoft.com/office/powerpoint/2010/main" val="18139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22">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Freeform: Shape 12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8" name="Graphic 67" descr="Trofee">
            <a:extLst>
              <a:ext uri="{FF2B5EF4-FFF2-40B4-BE49-F238E27FC236}">
                <a16:creationId xmlns:a16="http://schemas.microsoft.com/office/drawing/2014/main" id="{4BA82145-E003-64C0-A125-7C0C0AC38A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9" y="2318012"/>
            <a:ext cx="3129420" cy="31294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ffectLst>
            <a:outerShdw blurRad="50800" dist="101600" dir="5400000" algn="ctr" rotWithShape="0">
              <a:srgbClr val="000000">
                <a:alpha val="43137"/>
              </a:srgbClr>
            </a:outerShdw>
          </a:effectLst>
        </p:spPr>
      </p:pic>
      <p:sp>
        <p:nvSpPr>
          <p:cNvPr id="141" name="Arc 12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E68BBF5-0791-0722-8129-F7AA0735BA1A}"/>
              </a:ext>
            </a:extLst>
          </p:cNvPr>
          <p:cNvSpPr>
            <a:spLocks noGrp="1"/>
          </p:cNvSpPr>
          <p:nvPr>
            <p:ph type="title"/>
          </p:nvPr>
        </p:nvSpPr>
        <p:spPr>
          <a:xfrm>
            <a:off x="838199" y="992449"/>
            <a:ext cx="5257800" cy="1325563"/>
          </a:xfrm>
        </p:spPr>
        <p:txBody>
          <a:bodyPr>
            <a:normAutofit/>
          </a:bodyPr>
          <a:lstStyle/>
          <a:p>
            <a:pPr algn="ctr"/>
            <a:r>
              <a:rPr lang="en-US" err="1">
                <a:solidFill>
                  <a:srgbClr val="0070C0"/>
                </a:solidFill>
              </a:rPr>
              <a:t>Welke</a:t>
            </a:r>
            <a:r>
              <a:rPr lang="en-US">
                <a:solidFill>
                  <a:srgbClr val="0070C0"/>
                </a:solidFill>
              </a:rPr>
              <a:t> WAB-awards </a:t>
            </a:r>
            <a:r>
              <a:rPr lang="en-US" err="1">
                <a:solidFill>
                  <a:srgbClr val="0070C0"/>
                </a:solidFill>
              </a:rPr>
              <a:t>zijn</a:t>
            </a:r>
            <a:r>
              <a:rPr lang="en-US">
                <a:solidFill>
                  <a:srgbClr val="0070C0"/>
                </a:solidFill>
              </a:rPr>
              <a:t> er?</a:t>
            </a:r>
            <a:endParaRPr lang="nl-NL">
              <a:solidFill>
                <a:srgbClr val="0070C0"/>
              </a:solidFill>
            </a:endParaRPr>
          </a:p>
        </p:txBody>
      </p:sp>
      <p:sp>
        <p:nvSpPr>
          <p:cNvPr id="57" name="Tijdelijke aanduiding voor inhoud 2">
            <a:extLst>
              <a:ext uri="{FF2B5EF4-FFF2-40B4-BE49-F238E27FC236}">
                <a16:creationId xmlns:a16="http://schemas.microsoft.com/office/drawing/2014/main" id="{EE104E1B-F453-70A3-20F7-D26BED017181}"/>
              </a:ext>
            </a:extLst>
          </p:cNvPr>
          <p:cNvSpPr>
            <a:spLocks noGrp="1"/>
          </p:cNvSpPr>
          <p:nvPr>
            <p:ph idx="1"/>
          </p:nvPr>
        </p:nvSpPr>
        <p:spPr>
          <a:xfrm>
            <a:off x="838201" y="1984443"/>
            <a:ext cx="5257800" cy="4192520"/>
          </a:xfrm>
        </p:spPr>
        <p:txBody>
          <a:bodyPr>
            <a:normAutofit/>
          </a:bodyPr>
          <a:lstStyle/>
          <a:p>
            <a:pPr marL="0" indent="0">
              <a:buNone/>
            </a:pPr>
            <a:endParaRPr lang="nl-BE" sz="2200"/>
          </a:p>
          <a:p>
            <a:pPr marL="0" indent="0">
              <a:buNone/>
            </a:pPr>
            <a:r>
              <a:rPr lang="nl-BE" sz="2000"/>
              <a:t>Er zijn tientallen </a:t>
            </a:r>
            <a:r>
              <a:rPr lang="nl-BE" sz="2000" err="1"/>
              <a:t>awards</a:t>
            </a:r>
            <a:r>
              <a:rPr lang="nl-BE" sz="2000"/>
              <a:t> die je achterna kan jagen, van makkelijk tot moeilijk, voor elk wat </a:t>
            </a:r>
            <a:r>
              <a:rPr lang="nl-BE" sz="2000" err="1"/>
              <a:t>wils</a:t>
            </a:r>
            <a:r>
              <a:rPr lang="nl-BE" sz="2000"/>
              <a:t>! Zoveel </a:t>
            </a:r>
            <a:r>
              <a:rPr lang="nl-BE" sz="2000" err="1"/>
              <a:t>awards</a:t>
            </a:r>
            <a:r>
              <a:rPr lang="nl-BE" sz="2000"/>
              <a:t> dat je eigenlijk door het bos de bomen niet meer ziet. </a:t>
            </a:r>
          </a:p>
          <a:p>
            <a:pPr marL="0" indent="0">
              <a:buNone/>
            </a:pPr>
            <a:r>
              <a:rPr lang="nl-BE" sz="2000"/>
              <a:t>Probeer van in het begin zoveel mogelijk informatie te loggen, de </a:t>
            </a:r>
            <a:r>
              <a:rPr lang="nl-BE" sz="2000" err="1"/>
              <a:t>awards</a:t>
            </a:r>
            <a:r>
              <a:rPr lang="nl-BE" sz="2000"/>
              <a:t> werken met terugwerkende kracht </a:t>
            </a:r>
            <a:r>
              <a:rPr lang="nl-BE" sz="1200" i="1">
                <a:solidFill>
                  <a:srgbClr val="0070C0"/>
                </a:solidFill>
              </a:rPr>
              <a:t>(vanaf 1 januari 2009, sommigen zelfs tot 1970). </a:t>
            </a:r>
          </a:p>
          <a:p>
            <a:pPr marL="0" indent="0">
              <a:buNone/>
            </a:pPr>
            <a:r>
              <a:rPr lang="nl-BE" sz="2000"/>
              <a:t>Op de volgende pagina laat ik jullie kennis maken met de </a:t>
            </a:r>
            <a:r>
              <a:rPr lang="nl-BE" sz="2000" err="1"/>
              <a:t>awards</a:t>
            </a:r>
            <a:r>
              <a:rPr lang="nl-BE" sz="2000"/>
              <a:t> waar ik destijds mee ben begonnen, en na verloop van tijd kan je uitbreiden naar believen</a:t>
            </a:r>
            <a:endParaRPr lang="nl-NL" sz="2200"/>
          </a:p>
        </p:txBody>
      </p:sp>
      <p:pic>
        <p:nvPicPr>
          <p:cNvPr id="5" name="Afbeelding 4" descr="Afbeelding met symbool, Lettertype, logo, Handelsmerk&#10;&#10;Automatisch gegenereerde beschrijving">
            <a:extLst>
              <a:ext uri="{FF2B5EF4-FFF2-40B4-BE49-F238E27FC236}">
                <a16:creationId xmlns:a16="http://schemas.microsoft.com/office/drawing/2014/main" id="{0680E2B4-8D6B-8AF7-D6E3-EA4B82FFB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3" name="Tekstvak 2">
            <a:extLst>
              <a:ext uri="{FF2B5EF4-FFF2-40B4-BE49-F238E27FC236}">
                <a16:creationId xmlns:a16="http://schemas.microsoft.com/office/drawing/2014/main" id="{6D722AD4-67B2-76CC-7597-01BC4C371269}"/>
              </a:ext>
            </a:extLst>
          </p:cNvPr>
          <p:cNvSpPr txBox="1"/>
          <p:nvPr/>
        </p:nvSpPr>
        <p:spPr>
          <a:xfrm>
            <a:off x="11306945" y="6596390"/>
            <a:ext cx="1518249" cy="261610"/>
          </a:xfrm>
          <a:prstGeom prst="rect">
            <a:avLst/>
          </a:prstGeom>
          <a:noFill/>
        </p:spPr>
        <p:txBody>
          <a:bodyPr wrap="square" rtlCol="0">
            <a:spAutoFit/>
          </a:bodyPr>
          <a:lstStyle/>
          <a:p>
            <a:r>
              <a:rPr lang="nl-BE" sz="1100">
                <a:solidFill>
                  <a:schemeClr val="bg1"/>
                </a:solidFill>
              </a:rPr>
              <a:t>© ON3RMB</a:t>
            </a:r>
            <a:endParaRPr lang="nl-NL" sz="1100">
              <a:solidFill>
                <a:schemeClr val="bg1"/>
              </a:solidFill>
            </a:endParaRPr>
          </a:p>
        </p:txBody>
      </p:sp>
    </p:spTree>
    <p:extLst>
      <p:ext uri="{BB962C8B-B14F-4D97-AF65-F5344CB8AC3E}">
        <p14:creationId xmlns:p14="http://schemas.microsoft.com/office/powerpoint/2010/main" val="204405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4FAB188-6541-1605-F690-46F14D965060}"/>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Awards </a:t>
            </a:r>
            <a:r>
              <a:rPr lang="en-US" sz="5400" err="1">
                <a:solidFill>
                  <a:srgbClr val="FFFFFF"/>
                </a:solidFill>
              </a:rPr>
              <a:t>voor</a:t>
            </a:r>
            <a:r>
              <a:rPr lang="en-US" sz="5400">
                <a:solidFill>
                  <a:srgbClr val="FFFFFF"/>
                </a:solidFill>
              </a:rPr>
              <a:t> de </a:t>
            </a:r>
            <a:r>
              <a:rPr lang="en-US" sz="5400" err="1">
                <a:solidFill>
                  <a:srgbClr val="FFFFFF"/>
                </a:solidFill>
              </a:rPr>
              <a:t>startende</a:t>
            </a:r>
            <a:r>
              <a:rPr lang="en-US" sz="5400">
                <a:solidFill>
                  <a:srgbClr val="FFFFFF"/>
                </a:solidFill>
              </a:rPr>
              <a:t> </a:t>
            </a:r>
            <a:r>
              <a:rPr lang="en-US" sz="5400" err="1">
                <a:solidFill>
                  <a:srgbClr val="FFFFFF"/>
                </a:solidFill>
              </a:rPr>
              <a:t>WAB'er</a:t>
            </a:r>
            <a:r>
              <a:rPr lang="nl-BE" sz="5400">
                <a:solidFill>
                  <a:srgbClr val="FFFFFF"/>
                </a:solidFill>
              </a:rPr>
              <a:t>!</a:t>
            </a:r>
            <a:endParaRPr lang="nl-NL" sz="5400">
              <a:solidFill>
                <a:srgbClr val="FFFFFF"/>
              </a:solidFill>
            </a:endParaRPr>
          </a:p>
        </p:txBody>
      </p:sp>
      <p:sp>
        <p:nvSpPr>
          <p:cNvPr id="3" name="Tijdelijke aanduiding voor inhoud 2">
            <a:extLst>
              <a:ext uri="{FF2B5EF4-FFF2-40B4-BE49-F238E27FC236}">
                <a16:creationId xmlns:a16="http://schemas.microsoft.com/office/drawing/2014/main" id="{7F22CFEC-C597-7C20-FE58-6B7F2005DE78}"/>
              </a:ext>
            </a:extLst>
          </p:cNvPr>
          <p:cNvSpPr>
            <a:spLocks noGrp="1"/>
          </p:cNvSpPr>
          <p:nvPr>
            <p:ph idx="1"/>
          </p:nvPr>
        </p:nvSpPr>
        <p:spPr>
          <a:xfrm>
            <a:off x="838200" y="2586789"/>
            <a:ext cx="10515600" cy="3590174"/>
          </a:xfrm>
        </p:spPr>
        <p:txBody>
          <a:bodyPr>
            <a:normAutofit fontScale="85000" lnSpcReduction="20000"/>
          </a:bodyPr>
          <a:lstStyle/>
          <a:p>
            <a:pPr marL="0" indent="0">
              <a:buNone/>
            </a:pPr>
            <a:endParaRPr lang="en-US" sz="1200"/>
          </a:p>
          <a:p>
            <a:pPr marL="0" indent="0">
              <a:buNone/>
            </a:pPr>
            <a:endParaRPr lang="en-US" sz="1200"/>
          </a:p>
          <a:p>
            <a:pPr marL="0" indent="0">
              <a:buNone/>
            </a:pPr>
            <a:endParaRPr lang="en-US" sz="1200"/>
          </a:p>
          <a:p>
            <a:pPr marL="0" indent="0">
              <a:buNone/>
            </a:pPr>
            <a:r>
              <a:rPr lang="nl-BE" sz="2000"/>
              <a:t>Je hebt “doorlopende” </a:t>
            </a:r>
            <a:r>
              <a:rPr lang="nl-BE" sz="2000" err="1"/>
              <a:t>awards</a:t>
            </a:r>
            <a:r>
              <a:rPr lang="nl-BE" sz="2000"/>
              <a:t> en je hebt </a:t>
            </a:r>
            <a:r>
              <a:rPr lang="nl-BE" sz="2000" err="1"/>
              <a:t>awards</a:t>
            </a:r>
            <a:r>
              <a:rPr lang="nl-BE" sz="2000"/>
              <a:t> die beperkt zijn in tijd. Ik begin met de doorlopende </a:t>
            </a:r>
            <a:r>
              <a:rPr lang="nl-BE" sz="2000" err="1"/>
              <a:t>awards</a:t>
            </a:r>
            <a:r>
              <a:rPr lang="nl-BE" sz="2000"/>
              <a:t>.</a:t>
            </a:r>
          </a:p>
          <a:p>
            <a:pPr marL="0" indent="0">
              <a:buNone/>
            </a:pPr>
            <a:endParaRPr lang="en-US" sz="2000"/>
          </a:p>
          <a:p>
            <a:pPr marL="514350" indent="-514350">
              <a:buFont typeface="+mj-lt"/>
              <a:buAutoNum type="arabicPeriod"/>
            </a:pPr>
            <a:r>
              <a:rPr lang="nl-BE" sz="2000">
                <a:solidFill>
                  <a:srgbClr val="0070C0"/>
                </a:solidFill>
              </a:rPr>
              <a:t>De Heilige Graal </a:t>
            </a:r>
            <a:r>
              <a:rPr lang="nl-BE" sz="2000"/>
              <a:t>is natuurlijk om ooit</a:t>
            </a:r>
            <a:r>
              <a:rPr lang="nl-BE" sz="2000" b="1"/>
              <a:t> </a:t>
            </a:r>
            <a:r>
              <a:rPr lang="nl-BE" sz="2000"/>
              <a:t>alle 10km² squares in je </a:t>
            </a:r>
            <a:r>
              <a:rPr lang="nl-BE" sz="2000" err="1"/>
              <a:t>logbook</a:t>
            </a:r>
            <a:r>
              <a:rPr lang="nl-BE" sz="2000"/>
              <a:t> te krijgen. Hiervoor is er de </a:t>
            </a:r>
            <a:r>
              <a:rPr lang="nl-BE" sz="2000">
                <a:solidFill>
                  <a:srgbClr val="0070C0"/>
                </a:solidFill>
              </a:rPr>
              <a:t>“WAB Squares Award”</a:t>
            </a:r>
            <a:r>
              <a:rPr lang="nl-BE" sz="2000"/>
              <a:t>. Dit is je basis!</a:t>
            </a:r>
            <a:endParaRPr lang="nl-NL" sz="2000"/>
          </a:p>
          <a:p>
            <a:pPr marL="514350" indent="-514350">
              <a:buFont typeface="+mj-lt"/>
              <a:buAutoNum type="arabicPeriod"/>
            </a:pPr>
            <a:r>
              <a:rPr lang="nl-NL" sz="2000" err="1">
                <a:solidFill>
                  <a:schemeClr val="accent1"/>
                </a:solidFill>
              </a:rPr>
              <a:t>Coastal</a:t>
            </a:r>
            <a:r>
              <a:rPr lang="nl-NL" sz="2000">
                <a:solidFill>
                  <a:schemeClr val="accent1"/>
                </a:solidFill>
              </a:rPr>
              <a:t> &amp; </a:t>
            </a:r>
            <a:r>
              <a:rPr lang="nl-NL" sz="2000" err="1">
                <a:solidFill>
                  <a:schemeClr val="accent1"/>
                </a:solidFill>
              </a:rPr>
              <a:t>Tidal</a:t>
            </a:r>
            <a:r>
              <a:rPr lang="nl-NL" sz="2000">
                <a:solidFill>
                  <a:schemeClr val="accent1"/>
                </a:solidFill>
              </a:rPr>
              <a:t> Award: </a:t>
            </a:r>
            <a:r>
              <a:rPr lang="nl-NL" sz="2000"/>
              <a:t>Alleen de vierkanten die getijdenwater bevatten, tellen mee als punten voor de award. De geldige eilanden zijn die volgens de huidige WAB eilanden </a:t>
            </a:r>
            <a:r>
              <a:rPr lang="nl-NL" sz="2000" err="1"/>
              <a:t>tracker</a:t>
            </a:r>
            <a:r>
              <a:rPr lang="nl-NL" sz="2000"/>
              <a:t> spreadsheet. </a:t>
            </a:r>
            <a:endParaRPr lang="nl-BE" sz="2000"/>
          </a:p>
          <a:p>
            <a:pPr marL="514350" indent="-514350">
              <a:buFont typeface="+mj-lt"/>
              <a:buAutoNum type="arabicPeriod"/>
            </a:pPr>
            <a:r>
              <a:rPr lang="en-US" sz="2000">
                <a:solidFill>
                  <a:srgbClr val="0070C0"/>
                </a:solidFill>
              </a:rPr>
              <a:t>Members Award: </a:t>
            </a:r>
            <a:r>
              <a:rPr lang="nl-NL" sz="2000"/>
              <a:t>Op verzoek van leden heeft WAB een award ingesteld op basis van gewerkte individuele leden: de WAB Members Award. Leden tellen slechts één keer mee voor de award, ongeacht het aantal </a:t>
            </a:r>
            <a:r>
              <a:rPr lang="nl-NL" sz="2000" err="1"/>
              <a:t>booknumbers</a:t>
            </a:r>
            <a:r>
              <a:rPr lang="nl-NL" sz="2000"/>
              <a:t> dat zij bezitten.</a:t>
            </a:r>
          </a:p>
          <a:p>
            <a:pPr marL="514350" indent="-514350">
              <a:buFont typeface="+mj-lt"/>
              <a:buAutoNum type="arabicPeriod"/>
            </a:pPr>
            <a:r>
              <a:rPr lang="en-US" sz="2000">
                <a:solidFill>
                  <a:srgbClr val="0070C0"/>
                </a:solidFill>
              </a:rPr>
              <a:t>Large Squares Award: </a:t>
            </a:r>
            <a:r>
              <a:rPr lang="nl-NL" sz="2000"/>
              <a:t>Deze award is voor de 100 km “large squares” van de NGR-, Irish- en UTM-</a:t>
            </a:r>
            <a:r>
              <a:rPr lang="nl-NL" sz="2000" err="1"/>
              <a:t>gridsystemen</a:t>
            </a:r>
            <a:r>
              <a:rPr lang="nl-NL" sz="2000"/>
              <a:t>. De contacten voor deze onderscheiding moeten op of na 1 mei 1974 zijn geweest.</a:t>
            </a:r>
            <a:endParaRPr lang="en-US" sz="1200"/>
          </a:p>
          <a:p>
            <a:pPr marL="514350" indent="-514350">
              <a:buFont typeface="+mj-lt"/>
              <a:buAutoNum type="arabicPeriod"/>
            </a:pPr>
            <a:endParaRPr lang="en-US" sz="1200"/>
          </a:p>
          <a:p>
            <a:pPr marL="514350" indent="-514350">
              <a:buFont typeface="+mj-lt"/>
              <a:buAutoNum type="arabicPeriod"/>
            </a:pPr>
            <a:endParaRPr lang="nl-BE" sz="1200"/>
          </a:p>
        </p:txBody>
      </p:sp>
      <p:pic>
        <p:nvPicPr>
          <p:cNvPr id="5" name="Afbeelding 4" descr="Afbeelding met symbool, Lettertype, logo, Handelsmerk&#10;&#10;Automatisch gegenereerde beschrijving">
            <a:extLst>
              <a:ext uri="{FF2B5EF4-FFF2-40B4-BE49-F238E27FC236}">
                <a16:creationId xmlns:a16="http://schemas.microsoft.com/office/drawing/2014/main" id="{22C14451-369C-B41A-0829-8A7B9466D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11244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4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Lauwerkrans">
            <a:extLst>
              <a:ext uri="{FF2B5EF4-FFF2-40B4-BE49-F238E27FC236}">
                <a16:creationId xmlns:a16="http://schemas.microsoft.com/office/drawing/2014/main" id="{32EDE5BA-570A-141E-AB0D-DE96AFF4C7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a:effectLst>
            <a:outerShdw blurRad="50800" dist="101600" dir="5400000" algn="ctr" rotWithShape="0">
              <a:srgbClr val="000000">
                <a:alpha val="43137"/>
              </a:srgbClr>
            </a:outerShdw>
          </a:effectLst>
        </p:spPr>
      </p:pic>
      <p:sp>
        <p:nvSpPr>
          <p:cNvPr id="40" name="Freeform: Shape 4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F628AA3A-C42D-5A97-2A70-66D8F93D1EA1}"/>
              </a:ext>
            </a:extLst>
          </p:cNvPr>
          <p:cNvSpPr>
            <a:spLocks noGrp="1"/>
          </p:cNvSpPr>
          <p:nvPr>
            <p:ph type="title"/>
          </p:nvPr>
        </p:nvSpPr>
        <p:spPr>
          <a:xfrm>
            <a:off x="5759354" y="457201"/>
            <a:ext cx="5337270" cy="1835911"/>
          </a:xfrm>
        </p:spPr>
        <p:txBody>
          <a:bodyPr anchor="b">
            <a:normAutofit/>
          </a:bodyPr>
          <a:lstStyle/>
          <a:p>
            <a:pPr algn="ctr"/>
            <a:r>
              <a:rPr lang="nl-BE" sz="5400" err="1">
                <a:solidFill>
                  <a:srgbClr val="FFFFFF"/>
                </a:solidFill>
              </a:rPr>
              <a:t>Awards</a:t>
            </a:r>
            <a:r>
              <a:rPr lang="nl-BE" sz="5400">
                <a:solidFill>
                  <a:srgbClr val="FFFFFF"/>
                </a:solidFill>
              </a:rPr>
              <a:t> voor de startende </a:t>
            </a:r>
            <a:r>
              <a:rPr lang="nl-BE" sz="5400" err="1">
                <a:solidFill>
                  <a:srgbClr val="FFFFFF"/>
                </a:solidFill>
              </a:rPr>
              <a:t>WAB’er</a:t>
            </a:r>
            <a:r>
              <a:rPr lang="nl-BE" sz="5400">
                <a:solidFill>
                  <a:srgbClr val="FFFFFF"/>
                </a:solidFill>
              </a:rPr>
              <a:t>!</a:t>
            </a:r>
            <a:endParaRPr lang="nl-NL" sz="5400">
              <a:solidFill>
                <a:srgbClr val="FFFFFF"/>
              </a:solidFill>
            </a:endParaRPr>
          </a:p>
        </p:txBody>
      </p:sp>
      <p:sp>
        <p:nvSpPr>
          <p:cNvPr id="4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87080D4-DAB7-8875-2AD8-0E138812B2B7}"/>
              </a:ext>
            </a:extLst>
          </p:cNvPr>
          <p:cNvSpPr>
            <a:spLocks noGrp="1"/>
          </p:cNvSpPr>
          <p:nvPr>
            <p:ph idx="1"/>
          </p:nvPr>
        </p:nvSpPr>
        <p:spPr>
          <a:xfrm>
            <a:off x="5759354" y="2798064"/>
            <a:ext cx="5461095" cy="3417611"/>
          </a:xfrm>
        </p:spPr>
        <p:txBody>
          <a:bodyPr anchor="t">
            <a:normAutofit fontScale="92500" lnSpcReduction="20000"/>
          </a:bodyPr>
          <a:lstStyle/>
          <a:p>
            <a:pPr marL="0" indent="0">
              <a:buNone/>
            </a:pPr>
            <a:r>
              <a:rPr lang="nl-BE" sz="1600">
                <a:solidFill>
                  <a:schemeClr val="bg1"/>
                </a:solidFill>
              </a:rPr>
              <a:t>Er zijn ook </a:t>
            </a:r>
            <a:r>
              <a:rPr lang="nl-BE" sz="1600" err="1">
                <a:solidFill>
                  <a:schemeClr val="bg1"/>
                </a:solidFill>
              </a:rPr>
              <a:t>versch</a:t>
            </a:r>
            <a:r>
              <a:rPr lang="nl-NL" sz="1600" err="1">
                <a:solidFill>
                  <a:schemeClr val="bg1"/>
                </a:solidFill>
              </a:rPr>
              <a:t>ille</a:t>
            </a:r>
            <a:r>
              <a:rPr lang="nl-BE" sz="1600">
                <a:solidFill>
                  <a:schemeClr val="bg1"/>
                </a:solidFill>
              </a:rPr>
              <a:t>n</a:t>
            </a:r>
            <a:r>
              <a:rPr lang="nl-NL" sz="1600">
                <a:solidFill>
                  <a:schemeClr val="bg1"/>
                </a:solidFill>
              </a:rPr>
              <a:t>d</a:t>
            </a:r>
            <a:r>
              <a:rPr lang="nl-BE" sz="1600">
                <a:solidFill>
                  <a:schemeClr val="bg1"/>
                </a:solidFill>
              </a:rPr>
              <a:t>e </a:t>
            </a:r>
            <a:r>
              <a:rPr lang="nl-BE" sz="1600" err="1">
                <a:solidFill>
                  <a:schemeClr val="bg1"/>
                </a:solidFill>
              </a:rPr>
              <a:t>awards</a:t>
            </a:r>
            <a:r>
              <a:rPr lang="nl-BE" sz="1600">
                <a:solidFill>
                  <a:schemeClr val="bg1"/>
                </a:solidFill>
              </a:rPr>
              <a:t> die beperkt zijn in tijd of die maandelijks terugkomen.</a:t>
            </a:r>
          </a:p>
          <a:p>
            <a:pPr marL="514350" indent="-514350">
              <a:buFont typeface="+mj-lt"/>
              <a:buAutoNum type="arabicPeriod"/>
            </a:pPr>
            <a:r>
              <a:rPr lang="en-US" sz="1700" b="1">
                <a:solidFill>
                  <a:srgbClr val="FFFFFF"/>
                </a:solidFill>
              </a:rPr>
              <a:t>Decade Award</a:t>
            </a:r>
            <a:r>
              <a:rPr lang="en-US" sz="1500" b="1">
                <a:solidFill>
                  <a:srgbClr val="FFFFFF"/>
                </a:solidFill>
              </a:rPr>
              <a:t>: </a:t>
            </a:r>
            <a:r>
              <a:rPr lang="nl-NL" sz="1600">
                <a:solidFill>
                  <a:schemeClr val="bg1"/>
                </a:solidFill>
              </a:rPr>
              <a:t>Om aanspraak te kunnen maken op deze award moet één van elk van de 100 “kleine vierkante” cijfers, van 00 tot en met 99, worden gewerkt, ongeacht de grote vierkante letters. Alle contacten moeten binnen één kalenderjaar (1 januari – 31 december) plaatsvinden. Claims die in opeenvolgende jaren, na het eerste jaar, worden ingediend, kunnen worden gecrediteerd met brons-, zilver-, goud-, platina- en saffier. Indien voor het zevende jaar op rij een claim wordt ingediend, wordt op de A.G.M. een speciaal ontworpen certificaat uitgereikt</a:t>
            </a:r>
          </a:p>
          <a:p>
            <a:pPr marL="514350" indent="-514350">
              <a:buFont typeface="+mj-lt"/>
              <a:buAutoNum type="arabicPeriod"/>
            </a:pPr>
            <a:r>
              <a:rPr lang="en-US" sz="1700" b="1">
                <a:solidFill>
                  <a:srgbClr val="FFFFFF"/>
                </a:solidFill>
              </a:rPr>
              <a:t>Winter Activity Award: </a:t>
            </a:r>
            <a:r>
              <a:rPr lang="nl-BE" sz="1600">
                <a:solidFill>
                  <a:schemeClr val="bg1"/>
                </a:solidFill>
              </a:rPr>
              <a:t>Probeer zoveel mogelijk squares, </a:t>
            </a:r>
            <a:r>
              <a:rPr lang="nl-BE" sz="1600" err="1">
                <a:solidFill>
                  <a:schemeClr val="bg1"/>
                </a:solidFill>
              </a:rPr>
              <a:t>booknumbers</a:t>
            </a:r>
            <a:r>
              <a:rPr lang="nl-BE" sz="1600">
                <a:solidFill>
                  <a:schemeClr val="bg1"/>
                </a:solidFill>
              </a:rPr>
              <a:t>, </a:t>
            </a:r>
            <a:r>
              <a:rPr lang="nl-BE" sz="1600" err="1">
                <a:solidFill>
                  <a:schemeClr val="bg1"/>
                </a:solidFill>
              </a:rPr>
              <a:t>trigpoints</a:t>
            </a:r>
            <a:r>
              <a:rPr lang="nl-BE" sz="1600">
                <a:solidFill>
                  <a:schemeClr val="bg1"/>
                </a:solidFill>
              </a:rPr>
              <a:t> en eilanden in je log te krijgen tussen 1 december en de laatste dag van februari het daarop volgende jaar, om zo punten te scoren voor een speciale award!</a:t>
            </a:r>
            <a:endParaRPr lang="nl-NL" sz="1500">
              <a:solidFill>
                <a:schemeClr val="bg1"/>
              </a:solidFill>
            </a:endParaRPr>
          </a:p>
        </p:txBody>
      </p:sp>
      <p:pic>
        <p:nvPicPr>
          <p:cNvPr id="5" name="Afbeelding 4" descr="Afbeelding met symbool, Lettertype, logo, Handelsmerk&#10;&#10;Automatisch gegenereerde beschrijving">
            <a:extLst>
              <a:ext uri="{FF2B5EF4-FFF2-40B4-BE49-F238E27FC236}">
                <a16:creationId xmlns:a16="http://schemas.microsoft.com/office/drawing/2014/main" id="{9078E856-74C4-4903-E8FC-554836AF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2" y="0"/>
            <a:ext cx="1281568" cy="1231200"/>
          </a:xfrm>
          <a:prstGeom prst="rect">
            <a:avLst/>
          </a:prstGeom>
        </p:spPr>
      </p:pic>
    </p:spTree>
    <p:extLst>
      <p:ext uri="{BB962C8B-B14F-4D97-AF65-F5344CB8AC3E}">
        <p14:creationId xmlns:p14="http://schemas.microsoft.com/office/powerpoint/2010/main" val="39025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AAA0AD77-48BF-87E9-69C8-ED3004D10B8E}"/>
              </a:ext>
            </a:extLst>
          </p:cNvPr>
          <p:cNvSpPr>
            <a:spLocks noGrp="1"/>
          </p:cNvSpPr>
          <p:nvPr>
            <p:ph type="title"/>
          </p:nvPr>
        </p:nvSpPr>
        <p:spPr>
          <a:xfrm>
            <a:off x="4656275" y="499088"/>
            <a:ext cx="6251110" cy="1783080"/>
          </a:xfrm>
        </p:spPr>
        <p:txBody>
          <a:bodyPr anchor="b">
            <a:normAutofit/>
          </a:bodyPr>
          <a:lstStyle/>
          <a:p>
            <a:pPr algn="ctr"/>
            <a:r>
              <a:rPr lang="nl-BE" sz="5400">
                <a:solidFill>
                  <a:srgbClr val="00B050"/>
                </a:solidFill>
              </a:rPr>
              <a:t>Emerald Anniversary Award!</a:t>
            </a:r>
            <a:endParaRPr lang="nl-NL" sz="5400">
              <a:solidFill>
                <a:srgbClr val="00B050"/>
              </a:solidFill>
            </a:endParaRPr>
          </a:p>
        </p:txBody>
      </p:sp>
      <p:pic>
        <p:nvPicPr>
          <p:cNvPr id="21" name="Picture 6" descr="Blue ribbon rosette">
            <a:extLst>
              <a:ext uri="{FF2B5EF4-FFF2-40B4-BE49-F238E27FC236}">
                <a16:creationId xmlns:a16="http://schemas.microsoft.com/office/drawing/2014/main" id="{4497777C-37B7-50C1-D953-82072C0E19AB}"/>
              </a:ext>
            </a:extLst>
          </p:cNvPr>
          <p:cNvPicPr>
            <a:picLocks noChangeAspect="1"/>
          </p:cNvPicPr>
          <p:nvPr/>
        </p:nvPicPr>
        <p:blipFill rotWithShape="1">
          <a:blip r:embed="rId2">
            <a:alphaModFix/>
          </a:blip>
          <a:srcRect l="43558" r="10942"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DEE66F6C-99E3-F424-4B44-F8062108E8D9}"/>
              </a:ext>
            </a:extLst>
          </p:cNvPr>
          <p:cNvSpPr>
            <a:spLocks noGrp="1"/>
          </p:cNvSpPr>
          <p:nvPr>
            <p:ph idx="1"/>
          </p:nvPr>
        </p:nvSpPr>
        <p:spPr>
          <a:xfrm>
            <a:off x="5297762" y="2706624"/>
            <a:ext cx="6251110" cy="3483864"/>
          </a:xfrm>
        </p:spPr>
        <p:txBody>
          <a:bodyPr>
            <a:normAutofit lnSpcReduction="10000"/>
          </a:bodyPr>
          <a:lstStyle/>
          <a:p>
            <a:pPr marL="0" indent="0">
              <a:buNone/>
            </a:pPr>
            <a:r>
              <a:rPr lang="nl-NL" sz="1900"/>
              <a:t>Ieder jaar organiseert WAB een speciale award en in 2024 is er de </a:t>
            </a:r>
            <a:r>
              <a:rPr lang="nl-NL" sz="1900">
                <a:solidFill>
                  <a:srgbClr val="00B050"/>
                </a:solidFill>
              </a:rPr>
              <a:t>Emerald Anniversary Award! </a:t>
            </a:r>
            <a:r>
              <a:rPr lang="nl-NL" sz="1900"/>
              <a:t>Het markeert de </a:t>
            </a:r>
            <a:r>
              <a:rPr lang="nl-NL" sz="1900">
                <a:solidFill>
                  <a:srgbClr val="00B050"/>
                </a:solidFill>
              </a:rPr>
              <a:t>55e (Emerald) verjaardag van de </a:t>
            </a:r>
            <a:r>
              <a:rPr lang="nl-NL" sz="1900" err="1">
                <a:solidFill>
                  <a:srgbClr val="00B050"/>
                </a:solidFill>
              </a:rPr>
              <a:t>Worked</a:t>
            </a:r>
            <a:r>
              <a:rPr lang="nl-NL" sz="1900">
                <a:solidFill>
                  <a:srgbClr val="00B050"/>
                </a:solidFill>
              </a:rPr>
              <a:t> </a:t>
            </a:r>
            <a:r>
              <a:rPr lang="nl-NL" sz="1900" err="1">
                <a:solidFill>
                  <a:srgbClr val="00B050"/>
                </a:solidFill>
              </a:rPr>
              <a:t>All</a:t>
            </a:r>
            <a:r>
              <a:rPr lang="nl-NL" sz="1900">
                <a:solidFill>
                  <a:srgbClr val="00B050"/>
                </a:solidFill>
              </a:rPr>
              <a:t> Britain-groep!</a:t>
            </a:r>
          </a:p>
          <a:p>
            <a:pPr marL="0" indent="0">
              <a:buNone/>
            </a:pPr>
            <a:r>
              <a:rPr lang="nl-NL" sz="1900"/>
              <a:t>Contacten met xx55 Squares, </a:t>
            </a:r>
            <a:r>
              <a:rPr lang="nl-NL" sz="1900" err="1"/>
              <a:t>Islands</a:t>
            </a:r>
            <a:r>
              <a:rPr lang="nl-NL" sz="1900"/>
              <a:t>, Large Squares en met de WAB-</a:t>
            </a:r>
            <a:r>
              <a:rPr lang="nl-NL" sz="1900" err="1"/>
              <a:t>clubcallsigns</a:t>
            </a:r>
            <a:r>
              <a:rPr lang="nl-NL" sz="1900"/>
              <a:t> maken ook deel uit van de award.</a:t>
            </a:r>
          </a:p>
          <a:p>
            <a:pPr marL="0" indent="0">
              <a:buNone/>
            </a:pPr>
            <a:r>
              <a:rPr lang="nl-NL" sz="1900"/>
              <a:t>Om te erkennen dat Noord-Ierland deel uitmaakt van het Smaragdgroene Eiland, tellen de vierkanten van 10 km en 100 km daar dubbel mee voor de prijs.</a:t>
            </a:r>
          </a:p>
          <a:p>
            <a:pPr marL="0" indent="0">
              <a:buNone/>
            </a:pPr>
            <a:r>
              <a:rPr lang="nl-NL" sz="1900"/>
              <a:t>Het initiële certificaat wordt toegekend voor 5 punten, met aantekeningen voor elke volgende 5. Voor elk veelvoud van 55 punten wordt een nieuw certificaat en een nieuwe trofee toegekend.</a:t>
            </a:r>
          </a:p>
        </p:txBody>
      </p:sp>
      <p:pic>
        <p:nvPicPr>
          <p:cNvPr id="3" name="Afbeelding 2" descr="Afbeelding met symbool, Lettertype, logo, Handelsmerk&#10;&#10;Automatisch gegenereerde beschrijving">
            <a:extLst>
              <a:ext uri="{FF2B5EF4-FFF2-40B4-BE49-F238E27FC236}">
                <a16:creationId xmlns:a16="http://schemas.microsoft.com/office/drawing/2014/main" id="{6AD22533-B552-9559-34DE-7E35A1D05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385" y="51912"/>
            <a:ext cx="1281567" cy="1231200"/>
          </a:xfrm>
          <a:prstGeom prst="rect">
            <a:avLst/>
          </a:prstGeom>
        </p:spPr>
      </p:pic>
    </p:spTree>
    <p:extLst>
      <p:ext uri="{BB962C8B-B14F-4D97-AF65-F5344CB8AC3E}">
        <p14:creationId xmlns:p14="http://schemas.microsoft.com/office/powerpoint/2010/main" val="12386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C305D-41B0-8705-85BE-7A9940FBBADB}"/>
              </a:ext>
            </a:extLst>
          </p:cNvPr>
          <p:cNvSpPr>
            <a:spLocks noGrp="1"/>
          </p:cNvSpPr>
          <p:nvPr>
            <p:ph type="title"/>
          </p:nvPr>
        </p:nvSpPr>
        <p:spPr/>
        <p:txBody>
          <a:bodyPr/>
          <a:lstStyle/>
          <a:p>
            <a:r>
              <a:rPr lang="nl-BE">
                <a:solidFill>
                  <a:srgbClr val="0070C0"/>
                </a:solidFill>
              </a:rPr>
              <a:t>Waar vind ik de award Excel sheets?</a:t>
            </a:r>
            <a:endParaRPr lang="nl-NL">
              <a:solidFill>
                <a:srgbClr val="0070C0"/>
              </a:solidFill>
            </a:endParaRPr>
          </a:p>
        </p:txBody>
      </p:sp>
      <p:pic>
        <p:nvPicPr>
          <p:cNvPr id="4" name="Afbeelding 3" descr="Afbeelding met tekst, schermopname, Lettertype, menu&#10;&#10;Automatisch gegenereerde beschrijving">
            <a:extLst>
              <a:ext uri="{FF2B5EF4-FFF2-40B4-BE49-F238E27FC236}">
                <a16:creationId xmlns:a16="http://schemas.microsoft.com/office/drawing/2014/main" id="{DFBEC577-8EC4-2149-DE3E-87362578F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84" y="1782809"/>
            <a:ext cx="1705213" cy="3477110"/>
          </a:xfrm>
          <a:prstGeom prst="rect">
            <a:avLst/>
          </a:prstGeom>
        </p:spPr>
      </p:pic>
      <p:sp>
        <p:nvSpPr>
          <p:cNvPr id="5" name="Pijl: rechts 4">
            <a:extLst>
              <a:ext uri="{FF2B5EF4-FFF2-40B4-BE49-F238E27FC236}">
                <a16:creationId xmlns:a16="http://schemas.microsoft.com/office/drawing/2014/main" id="{DAA9C2C6-65D6-6BBB-58B8-BA491FBDA49F}"/>
              </a:ext>
            </a:extLst>
          </p:cNvPr>
          <p:cNvSpPr/>
          <p:nvPr/>
        </p:nvSpPr>
        <p:spPr>
          <a:xfrm rot="10800000">
            <a:off x="2122098" y="2055813"/>
            <a:ext cx="1029066" cy="210170"/>
          </a:xfrm>
          <a:prstGeom prst="rightArrow">
            <a:avLst/>
          </a:prstGeom>
          <a:solidFill>
            <a:srgbClr val="FFFF00"/>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 elektronica, schermopname, scherm&#10;&#10;Automatisch gegenereerde beschrijving">
            <a:extLst>
              <a:ext uri="{FF2B5EF4-FFF2-40B4-BE49-F238E27FC236}">
                <a16:creationId xmlns:a16="http://schemas.microsoft.com/office/drawing/2014/main" id="{D12BDE06-5C7E-983E-3D5B-EF4BE10C7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736" y="1585817"/>
            <a:ext cx="6094177" cy="4907058"/>
          </a:xfrm>
          <a:prstGeom prst="rect">
            <a:avLst/>
          </a:prstGeom>
        </p:spPr>
      </p:pic>
      <p:sp>
        <p:nvSpPr>
          <p:cNvPr id="15" name="Rechthoek 14">
            <a:extLst>
              <a:ext uri="{FF2B5EF4-FFF2-40B4-BE49-F238E27FC236}">
                <a16:creationId xmlns:a16="http://schemas.microsoft.com/office/drawing/2014/main" id="{F8620F33-666A-BFE8-A565-E4269CAE8941}"/>
              </a:ext>
            </a:extLst>
          </p:cNvPr>
          <p:cNvSpPr/>
          <p:nvPr/>
        </p:nvSpPr>
        <p:spPr>
          <a:xfrm>
            <a:off x="3493698" y="2794958"/>
            <a:ext cx="5952227" cy="13974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rechts 17">
            <a:extLst>
              <a:ext uri="{FF2B5EF4-FFF2-40B4-BE49-F238E27FC236}">
                <a16:creationId xmlns:a16="http://schemas.microsoft.com/office/drawing/2014/main" id="{309A352C-747B-40FC-4014-8D5D2509F3F1}"/>
              </a:ext>
            </a:extLst>
          </p:cNvPr>
          <p:cNvSpPr/>
          <p:nvPr/>
        </p:nvSpPr>
        <p:spPr>
          <a:xfrm rot="16200000">
            <a:off x="5693473" y="4711503"/>
            <a:ext cx="963207" cy="158150"/>
          </a:xfrm>
          <a:prstGeom prst="rightArrow">
            <a:avLst/>
          </a:prstGeom>
          <a:solidFill>
            <a:srgbClr val="FFFF00"/>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CBC2BC28-69A7-7CC2-34BF-51963C20B72D}"/>
              </a:ext>
            </a:extLst>
          </p:cNvPr>
          <p:cNvSpPr txBox="1"/>
          <p:nvPr/>
        </p:nvSpPr>
        <p:spPr>
          <a:xfrm>
            <a:off x="4919020" y="5231991"/>
            <a:ext cx="3198437" cy="646331"/>
          </a:xfrm>
          <a:prstGeom prst="rect">
            <a:avLst/>
          </a:prstGeom>
          <a:noFill/>
        </p:spPr>
        <p:txBody>
          <a:bodyPr wrap="square" rtlCol="0">
            <a:spAutoFit/>
          </a:bodyPr>
          <a:lstStyle/>
          <a:p>
            <a:pPr algn="ctr"/>
            <a:r>
              <a:rPr lang="en-US" err="1">
                <a:solidFill>
                  <a:srgbClr val="0070C0"/>
                </a:solidFill>
              </a:rPr>
              <a:t>Vereisten</a:t>
            </a:r>
            <a:r>
              <a:rPr lang="en-US">
                <a:solidFill>
                  <a:srgbClr val="0070C0"/>
                </a:solidFill>
              </a:rPr>
              <a:t> </a:t>
            </a:r>
            <a:r>
              <a:rPr lang="en-US" err="1">
                <a:solidFill>
                  <a:srgbClr val="0070C0"/>
                </a:solidFill>
              </a:rPr>
              <a:t>voor</a:t>
            </a:r>
            <a:r>
              <a:rPr lang="en-US">
                <a:solidFill>
                  <a:srgbClr val="0070C0"/>
                </a:solidFill>
              </a:rPr>
              <a:t> de WAB Squares Award</a:t>
            </a:r>
            <a:endParaRPr lang="nl-NL">
              <a:solidFill>
                <a:srgbClr val="0070C0"/>
              </a:solidFill>
            </a:endParaRPr>
          </a:p>
        </p:txBody>
      </p:sp>
      <p:pic>
        <p:nvPicPr>
          <p:cNvPr id="30" name="Afbeelding 29" descr="Afbeelding met symbool, Lettertype, logo, Handelsmerk&#10;&#10;Automatisch gegenereerde beschrijving">
            <a:extLst>
              <a:ext uri="{FF2B5EF4-FFF2-40B4-BE49-F238E27FC236}">
                <a16:creationId xmlns:a16="http://schemas.microsoft.com/office/drawing/2014/main" id="{E13FC74F-9666-31E3-982A-57A3F362D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
        <p:nvSpPr>
          <p:cNvPr id="3" name="Tekstvak 2">
            <a:extLst>
              <a:ext uri="{FF2B5EF4-FFF2-40B4-BE49-F238E27FC236}">
                <a16:creationId xmlns:a16="http://schemas.microsoft.com/office/drawing/2014/main" id="{CD5225CD-7711-112A-6901-F6779590CF75}"/>
              </a:ext>
            </a:extLst>
          </p:cNvPr>
          <p:cNvSpPr txBox="1"/>
          <p:nvPr/>
        </p:nvSpPr>
        <p:spPr>
          <a:xfrm>
            <a:off x="11306945" y="6596390"/>
            <a:ext cx="1518249" cy="261610"/>
          </a:xfrm>
          <a:prstGeom prst="rect">
            <a:avLst/>
          </a:prstGeom>
          <a:noFill/>
        </p:spPr>
        <p:txBody>
          <a:bodyPr wrap="square" rtlCol="0">
            <a:spAutoFit/>
          </a:bodyPr>
          <a:lstStyle/>
          <a:p>
            <a:r>
              <a:rPr lang="nl-BE" sz="1100">
                <a:solidFill>
                  <a:srgbClr val="0070C0"/>
                </a:solidFill>
              </a:rPr>
              <a:t>© ON3RMB</a:t>
            </a:r>
            <a:endParaRPr lang="nl-NL" sz="1100">
              <a:solidFill>
                <a:srgbClr val="0070C0"/>
              </a:solidFill>
            </a:endParaRPr>
          </a:p>
        </p:txBody>
      </p:sp>
    </p:spTree>
    <p:extLst>
      <p:ext uri="{BB962C8B-B14F-4D97-AF65-F5344CB8AC3E}">
        <p14:creationId xmlns:p14="http://schemas.microsoft.com/office/powerpoint/2010/main" val="1950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14">
            <a:extLst>
              <a:ext uri="{FF2B5EF4-FFF2-40B4-BE49-F238E27FC236}">
                <a16:creationId xmlns:a16="http://schemas.microsoft.com/office/drawing/2014/main" id="{ADA216DF-C268-4A25-A2DC-51E15F550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FA0572-78C8-C303-96B1-3999192A7D7B}"/>
              </a:ext>
            </a:extLst>
          </p:cNvPr>
          <p:cNvSpPr>
            <a:spLocks noGrp="1"/>
          </p:cNvSpPr>
          <p:nvPr>
            <p:ph type="title"/>
          </p:nvPr>
        </p:nvSpPr>
        <p:spPr>
          <a:xfrm>
            <a:off x="641576" y="4456826"/>
            <a:ext cx="10909640" cy="1573037"/>
          </a:xfrm>
        </p:spPr>
        <p:txBody>
          <a:bodyPr vert="horz" lIns="91440" tIns="45720" rIns="91440" bIns="45720" rtlCol="0" anchor="ctr">
            <a:normAutofit/>
          </a:bodyPr>
          <a:lstStyle/>
          <a:p>
            <a:pPr algn="ctr"/>
            <a:r>
              <a:rPr lang="en-US" sz="5600">
                <a:solidFill>
                  <a:srgbClr val="0070C0"/>
                </a:solidFill>
              </a:rPr>
              <a:t>Hoe de WAB Excel sheet </a:t>
            </a:r>
            <a:r>
              <a:rPr lang="en-US" sz="5600" err="1">
                <a:solidFill>
                  <a:srgbClr val="0070C0"/>
                </a:solidFill>
              </a:rPr>
              <a:t>invullen</a:t>
            </a:r>
            <a:r>
              <a:rPr lang="en-US" sz="5600">
                <a:solidFill>
                  <a:srgbClr val="0070C0"/>
                </a:solidFill>
              </a:rPr>
              <a:t>?</a:t>
            </a:r>
          </a:p>
        </p:txBody>
      </p:sp>
      <p:pic>
        <p:nvPicPr>
          <p:cNvPr id="8" name="Afbeelding 7" descr="Afbeelding met tekst, elektronica, schermopname, scherm&#10;&#10;Automatisch gegenereerde beschrijving">
            <a:extLst>
              <a:ext uri="{FF2B5EF4-FFF2-40B4-BE49-F238E27FC236}">
                <a16:creationId xmlns:a16="http://schemas.microsoft.com/office/drawing/2014/main" id="{DB45F851-F6F0-A221-02F5-99CB3F69B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06" y="164592"/>
            <a:ext cx="2439818" cy="4465218"/>
          </a:xfrm>
          <a:prstGeom prst="rect">
            <a:avLst/>
          </a:prstGeom>
        </p:spPr>
      </p:pic>
      <p:pic>
        <p:nvPicPr>
          <p:cNvPr id="6" name="Afbeelding 5" descr="Afbeelding met tekst, elektronica, schermopname, software&#10;&#10;Automatisch gegenereerde beschrijving">
            <a:extLst>
              <a:ext uri="{FF2B5EF4-FFF2-40B4-BE49-F238E27FC236}">
                <a16:creationId xmlns:a16="http://schemas.microsoft.com/office/drawing/2014/main" id="{F3A058C9-A6D4-22A4-61C5-49D25830F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627" y="164592"/>
            <a:ext cx="2824249" cy="4465218"/>
          </a:xfrm>
          <a:prstGeom prst="rect">
            <a:avLst/>
          </a:prstGeom>
        </p:spPr>
      </p:pic>
      <p:pic>
        <p:nvPicPr>
          <p:cNvPr id="4" name="Afbeelding 3" descr="Afbeelding met tekst, elektronica, schermopname, software&#10;&#10;Automatisch gegenereerde beschrijving">
            <a:extLst>
              <a:ext uri="{FF2B5EF4-FFF2-40B4-BE49-F238E27FC236}">
                <a16:creationId xmlns:a16="http://schemas.microsoft.com/office/drawing/2014/main" id="{7D059637-68E3-B08C-E1DD-F7FCFE0E8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2130" y="164592"/>
            <a:ext cx="2958206" cy="4465218"/>
          </a:xfrm>
          <a:prstGeom prst="rect">
            <a:avLst/>
          </a:prstGeom>
        </p:spPr>
      </p:pic>
      <p:sp>
        <p:nvSpPr>
          <p:cNvPr id="54" name="sketch line">
            <a:extLst>
              <a:ext uri="{FF2B5EF4-FFF2-40B4-BE49-F238E27FC236}">
                <a16:creationId xmlns:a16="http://schemas.microsoft.com/office/drawing/2014/main" id="{DE127D07-37F2-4FE3-9F47-F0CD6740D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563476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descr="Afbeelding met symbool, Lettertype, logo, Handelsmerk&#10;&#10;Automatisch gegenereerde beschrijving">
            <a:extLst>
              <a:ext uri="{FF2B5EF4-FFF2-40B4-BE49-F238E27FC236}">
                <a16:creationId xmlns:a16="http://schemas.microsoft.com/office/drawing/2014/main" id="{CD248C90-5DFE-D350-B117-FA0D82E343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spTree>
    <p:extLst>
      <p:ext uri="{BB962C8B-B14F-4D97-AF65-F5344CB8AC3E}">
        <p14:creationId xmlns:p14="http://schemas.microsoft.com/office/powerpoint/2010/main" val="115197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984C1BBA-1664-877B-6E1F-7352B2E5C461}"/>
              </a:ext>
            </a:extLst>
          </p:cNvPr>
          <p:cNvSpPr>
            <a:spLocks noGrp="1"/>
          </p:cNvSpPr>
          <p:nvPr>
            <p:ph type="title"/>
          </p:nvPr>
        </p:nvSpPr>
        <p:spPr>
          <a:xfrm>
            <a:off x="4553733" y="548464"/>
            <a:ext cx="6798541" cy="1675623"/>
          </a:xfrm>
        </p:spPr>
        <p:txBody>
          <a:bodyPr anchor="b">
            <a:normAutofit/>
          </a:bodyPr>
          <a:lstStyle/>
          <a:p>
            <a:pPr algn="ctr"/>
            <a:r>
              <a:rPr lang="nl-BE" sz="4000">
                <a:solidFill>
                  <a:srgbClr val="0070C0"/>
                </a:solidFill>
              </a:rPr>
              <a:t>Heb je hulp of meer info over WAB nodig?</a:t>
            </a:r>
            <a:endParaRPr lang="nl-NL" sz="4000">
              <a:solidFill>
                <a:srgbClr val="0070C0"/>
              </a:solidFill>
            </a:endParaRPr>
          </a:p>
        </p:txBody>
      </p:sp>
      <p:pic>
        <p:nvPicPr>
          <p:cNvPr id="16" name="Picture 13">
            <a:extLst>
              <a:ext uri="{FF2B5EF4-FFF2-40B4-BE49-F238E27FC236}">
                <a16:creationId xmlns:a16="http://schemas.microsoft.com/office/drawing/2014/main" id="{EA1B1D22-96EC-931E-0112-2A0EB913A65E}"/>
              </a:ext>
            </a:extLst>
          </p:cNvPr>
          <p:cNvPicPr>
            <a:picLocks noChangeAspect="1"/>
          </p:cNvPicPr>
          <p:nvPr/>
        </p:nvPicPr>
        <p:blipFill rotWithShape="1">
          <a:blip r:embed="rId2"/>
          <a:srcRect l="38980" r="25375" b="-1"/>
          <a:stretch/>
        </p:blipFill>
        <p:spPr>
          <a:xfrm>
            <a:off x="1" y="10"/>
            <a:ext cx="4196496" cy="6857990"/>
          </a:xfrm>
          <a:prstGeom prst="rect">
            <a:avLst/>
          </a:prstGeom>
          <a:effectLst/>
        </p:spPr>
      </p:pic>
      <p:sp>
        <p:nvSpPr>
          <p:cNvPr id="6" name="Tijdelijke aanduiding voor inhoud 5">
            <a:extLst>
              <a:ext uri="{FF2B5EF4-FFF2-40B4-BE49-F238E27FC236}">
                <a16:creationId xmlns:a16="http://schemas.microsoft.com/office/drawing/2014/main" id="{889E149E-BABD-E83A-2AFE-DCD25B9A4471}"/>
              </a:ext>
            </a:extLst>
          </p:cNvPr>
          <p:cNvSpPr>
            <a:spLocks noGrp="1"/>
          </p:cNvSpPr>
          <p:nvPr>
            <p:ph idx="1"/>
          </p:nvPr>
        </p:nvSpPr>
        <p:spPr>
          <a:xfrm flipH="1">
            <a:off x="619665" y="1825625"/>
            <a:ext cx="218536" cy="4351338"/>
          </a:xfrm>
        </p:spPr>
        <p:txBody>
          <a:bodyPr/>
          <a:lstStyle/>
          <a:p>
            <a:endParaRPr lang="nl-BE"/>
          </a:p>
          <a:p>
            <a:endParaRPr lang="nl-NL"/>
          </a:p>
          <a:p>
            <a:endParaRPr lang="nl-NL"/>
          </a:p>
        </p:txBody>
      </p:sp>
      <p:pic>
        <p:nvPicPr>
          <p:cNvPr id="8" name="Afbeelding 7" descr="Afbeelding met symbool, Lettertype, logo, Handelsmerk&#10;&#10;Automatisch gegenereerde beschrijving">
            <a:extLst>
              <a:ext uri="{FF2B5EF4-FFF2-40B4-BE49-F238E27FC236}">
                <a16:creationId xmlns:a16="http://schemas.microsoft.com/office/drawing/2014/main" id="{D90F933E-CF16-A76D-F79D-6E7851068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17" name="Tekstvak 3">
            <a:extLst>
              <a:ext uri="{FF2B5EF4-FFF2-40B4-BE49-F238E27FC236}">
                <a16:creationId xmlns:a16="http://schemas.microsoft.com/office/drawing/2014/main" id="{3D4AA529-C760-B505-FFE6-C4FB424C6F1F}"/>
              </a:ext>
            </a:extLst>
          </p:cNvPr>
          <p:cNvGraphicFramePr/>
          <p:nvPr>
            <p:extLst>
              <p:ext uri="{D42A27DB-BD31-4B8C-83A1-F6EECF244321}">
                <p14:modId xmlns:p14="http://schemas.microsoft.com/office/powerpoint/2010/main" val="1401319417"/>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Afbeelding 6" descr="Afbeelding met zwart, duisternis&#10;&#10;Automatisch gegenereerde beschrijving">
            <a:extLst>
              <a:ext uri="{FF2B5EF4-FFF2-40B4-BE49-F238E27FC236}">
                <a16:creationId xmlns:a16="http://schemas.microsoft.com/office/drawing/2014/main" id="{6D683FD8-1B26-A6ED-5020-13669699626F}"/>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93606" y="3783638"/>
            <a:ext cx="957600" cy="957600"/>
          </a:xfrm>
          <a:prstGeom prst="rect">
            <a:avLst/>
          </a:prstGeom>
          <a:noFill/>
        </p:spPr>
      </p:pic>
      <p:pic>
        <p:nvPicPr>
          <p:cNvPr id="10" name="Graphic 9" descr="Marketing met effen opvulling">
            <a:extLst>
              <a:ext uri="{FF2B5EF4-FFF2-40B4-BE49-F238E27FC236}">
                <a16:creationId xmlns:a16="http://schemas.microsoft.com/office/drawing/2014/main" id="{3D7998C9-72EA-3744-8CCB-4841EACFD6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16161" y="5084032"/>
            <a:ext cx="957600" cy="957600"/>
          </a:xfrm>
          <a:prstGeom prst="rect">
            <a:avLst/>
          </a:prstGeom>
        </p:spPr>
      </p:pic>
      <p:pic>
        <p:nvPicPr>
          <p:cNvPr id="12" name="Graphic 11" descr="Internet met effen opvulling">
            <a:extLst>
              <a:ext uri="{FF2B5EF4-FFF2-40B4-BE49-F238E27FC236}">
                <a16:creationId xmlns:a16="http://schemas.microsoft.com/office/drawing/2014/main" id="{C0513FD6-807A-7955-759D-AD61A7B874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80360" y="2550330"/>
            <a:ext cx="958980" cy="958980"/>
          </a:xfrm>
          <a:prstGeom prst="rect">
            <a:avLst/>
          </a:prstGeom>
        </p:spPr>
      </p:pic>
    </p:spTree>
    <p:extLst>
      <p:ext uri="{BB962C8B-B14F-4D97-AF65-F5344CB8AC3E}">
        <p14:creationId xmlns:p14="http://schemas.microsoft.com/office/powerpoint/2010/main" val="289853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Arc 2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tel 2">
            <a:extLst>
              <a:ext uri="{FF2B5EF4-FFF2-40B4-BE49-F238E27FC236}">
                <a16:creationId xmlns:a16="http://schemas.microsoft.com/office/drawing/2014/main" id="{B108A97F-EB62-2181-F592-82B674675F09}"/>
              </a:ext>
            </a:extLst>
          </p:cNvPr>
          <p:cNvSpPr>
            <a:spLocks noGrp="1"/>
          </p:cNvSpPr>
          <p:nvPr>
            <p:ph type="title"/>
          </p:nvPr>
        </p:nvSpPr>
        <p:spPr>
          <a:xfrm>
            <a:off x="838200" y="365125"/>
            <a:ext cx="10515599" cy="1325563"/>
          </a:xfrm>
        </p:spPr>
        <p:txBody>
          <a:bodyPr>
            <a:normAutofit/>
          </a:bodyPr>
          <a:lstStyle/>
          <a:p>
            <a:r>
              <a:rPr lang="nl-BE">
                <a:solidFill>
                  <a:srgbClr val="0070C0"/>
                </a:solidFill>
              </a:rPr>
              <a:t>Veel plezier met WAB!</a:t>
            </a:r>
            <a:endParaRPr lang="nl-NL">
              <a:solidFill>
                <a:srgbClr val="0070C0"/>
              </a:solidFill>
            </a:endParaRPr>
          </a:p>
        </p:txBody>
      </p:sp>
      <p:sp>
        <p:nvSpPr>
          <p:cNvPr id="4" name="Tijdelijke aanduiding voor inhoud 3">
            <a:extLst>
              <a:ext uri="{FF2B5EF4-FFF2-40B4-BE49-F238E27FC236}">
                <a16:creationId xmlns:a16="http://schemas.microsoft.com/office/drawing/2014/main" id="{7634CA0F-74C3-3EB7-FC20-FB54133937C1}"/>
              </a:ext>
            </a:extLst>
          </p:cNvPr>
          <p:cNvSpPr>
            <a:spLocks noGrp="1"/>
          </p:cNvSpPr>
          <p:nvPr>
            <p:ph idx="1"/>
          </p:nvPr>
        </p:nvSpPr>
        <p:spPr>
          <a:xfrm>
            <a:off x="838200" y="1825624"/>
            <a:ext cx="5393361" cy="4782209"/>
          </a:xfrm>
        </p:spPr>
        <p:txBody>
          <a:bodyPr>
            <a:normAutofit fontScale="85000" lnSpcReduction="20000"/>
          </a:bodyPr>
          <a:lstStyle/>
          <a:p>
            <a:pPr marL="0" indent="0">
              <a:buNone/>
            </a:pPr>
            <a:endParaRPr lang="en-US" sz="900"/>
          </a:p>
          <a:p>
            <a:pPr marL="0" indent="0">
              <a:buNone/>
            </a:pPr>
            <a:r>
              <a:rPr lang="nl-NL" sz="1600"/>
              <a:t>Geniet van elk QSO, en mogen de “</a:t>
            </a:r>
            <a:r>
              <a:rPr lang="nl-NL" sz="1600" err="1"/>
              <a:t>airwaves</a:t>
            </a:r>
            <a:r>
              <a:rPr lang="nl-NL" sz="1600"/>
              <a:t>” u blijven leiden naar nieuwe en opwindende bestemmingen in Groot-Brittannië, waarbij mogelijk nieuwe vriendschappen ontstaan en uw zendvaardigheden worden aangescherpt.</a:t>
            </a:r>
            <a:endParaRPr lang="en-US" sz="1600"/>
          </a:p>
          <a:p>
            <a:pPr marL="0" indent="0">
              <a:buNone/>
            </a:pPr>
            <a:r>
              <a:rPr lang="en-US" sz="1600" err="1"/>
              <a:t>Veel</a:t>
            </a:r>
            <a:r>
              <a:rPr lang="en-US" sz="1600"/>
              <a:t> </a:t>
            </a:r>
            <a:r>
              <a:rPr lang="en-US" sz="1600" err="1"/>
              <a:t>plezier</a:t>
            </a:r>
            <a:r>
              <a:rPr lang="en-US" sz="1600"/>
              <a:t> met Worked All Britain </a:t>
            </a:r>
            <a:r>
              <a:rPr lang="en-US" sz="1600" err="1"/>
              <a:t>en</a:t>
            </a:r>
            <a:r>
              <a:rPr lang="en-US" sz="1600"/>
              <a:t> tot </a:t>
            </a:r>
            <a:r>
              <a:rPr lang="en-US" sz="1600" err="1"/>
              <a:t>ziens</a:t>
            </a:r>
            <a:r>
              <a:rPr lang="en-US" sz="1600"/>
              <a:t> op de band!</a:t>
            </a:r>
          </a:p>
          <a:p>
            <a:endParaRPr lang="en-US" sz="1600"/>
          </a:p>
          <a:p>
            <a:pPr marL="0" indent="0">
              <a:buNone/>
            </a:pPr>
            <a:endParaRPr lang="en-US" sz="1600"/>
          </a:p>
          <a:p>
            <a:pPr marL="0" indent="0">
              <a:buNone/>
            </a:pPr>
            <a:endParaRPr lang="en-US" sz="1600"/>
          </a:p>
          <a:p>
            <a:pPr marL="0" indent="0">
              <a:buNone/>
            </a:pPr>
            <a:endParaRPr lang="en-US" sz="1600"/>
          </a:p>
          <a:p>
            <a:pPr marL="0" indent="0">
              <a:buNone/>
            </a:pPr>
            <a:endParaRPr lang="en-US" sz="1600"/>
          </a:p>
          <a:p>
            <a:pPr marL="0" indent="0">
              <a:buNone/>
            </a:pPr>
            <a:r>
              <a:rPr lang="en-US" sz="1600">
                <a:solidFill>
                  <a:srgbClr val="0070C0"/>
                </a:solidFill>
              </a:rPr>
              <a:t>73 de ON3RMB, Kristof Boels</a:t>
            </a:r>
          </a:p>
          <a:p>
            <a:pPr marL="0" indent="0">
              <a:buNone/>
            </a:pPr>
            <a:r>
              <a:rPr lang="en-US" sz="1600">
                <a:solidFill>
                  <a:srgbClr val="0070C0"/>
                </a:solidFill>
              </a:rPr>
              <a:t>WAB #24408</a:t>
            </a:r>
          </a:p>
          <a:p>
            <a:pPr marL="0" indent="0">
              <a:buNone/>
            </a:pPr>
            <a:r>
              <a:rPr lang="en-US" sz="1600">
                <a:hlinkClick r:id="rId2"/>
              </a:rPr>
              <a:t>Kristof.boels@telenet.be</a:t>
            </a:r>
            <a:endParaRPr lang="en-US" sz="1600"/>
          </a:p>
          <a:p>
            <a:pPr marL="0" indent="0">
              <a:buNone/>
            </a:pPr>
            <a:endParaRPr lang="en-US" sz="900"/>
          </a:p>
          <a:p>
            <a:pPr marL="0" indent="0">
              <a:buNone/>
            </a:pPr>
            <a:endParaRPr lang="en-US" sz="900"/>
          </a:p>
          <a:p>
            <a:pPr marL="0" indent="0" algn="r">
              <a:buNone/>
            </a:pPr>
            <a:endParaRPr lang="en-US" sz="900"/>
          </a:p>
          <a:p>
            <a:pPr marL="0" indent="0" algn="r">
              <a:buNone/>
            </a:pPr>
            <a:endParaRPr lang="en-US" sz="900"/>
          </a:p>
          <a:p>
            <a:pPr marL="0" indent="0">
              <a:buNone/>
            </a:pPr>
            <a:r>
              <a:rPr lang="en-US" sz="1400">
                <a:solidFill>
                  <a:srgbClr val="0070C0"/>
                </a:solidFill>
              </a:rPr>
              <a:t>Met </a:t>
            </a:r>
            <a:r>
              <a:rPr lang="en-US" sz="1400" err="1">
                <a:solidFill>
                  <a:srgbClr val="0070C0"/>
                </a:solidFill>
              </a:rPr>
              <a:t>goedkeuring</a:t>
            </a:r>
            <a:r>
              <a:rPr lang="en-US" sz="1400">
                <a:solidFill>
                  <a:srgbClr val="0070C0"/>
                </a:solidFill>
              </a:rPr>
              <a:t> van het WAB Committee</a:t>
            </a:r>
          </a:p>
          <a:p>
            <a:pPr marL="0" indent="0">
              <a:buNone/>
            </a:pPr>
            <a:endParaRPr lang="nl-NL" sz="900"/>
          </a:p>
        </p:txBody>
      </p:sp>
      <p:sp>
        <p:nvSpPr>
          <p:cNvPr id="31" name="Oval 2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descr="Afbeelding met tekst, logo, clipart, symbool&#10;&#10;Automatisch gegenereerde beschrijving">
            <a:extLst>
              <a:ext uri="{FF2B5EF4-FFF2-40B4-BE49-F238E27FC236}">
                <a16:creationId xmlns:a16="http://schemas.microsoft.com/office/drawing/2014/main" id="{1955D363-80CB-1283-4065-244B829F5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694" y="1598474"/>
            <a:ext cx="4196314"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effectLst>
            <a:outerShdw blurRad="50800" dist="101600" dir="13500000" algn="br" rotWithShape="0">
              <a:prstClr val="black">
                <a:alpha val="40000"/>
              </a:prstClr>
            </a:outerShdw>
          </a:effectLst>
        </p:spPr>
      </p:pic>
      <p:pic>
        <p:nvPicPr>
          <p:cNvPr id="12" name="Afbeelding 11" descr="Afbeelding met symbool, Lettertype, logo, Handelsmerk&#10;&#10;Automatisch gegenereerde beschrijving">
            <a:extLst>
              <a:ext uri="{FF2B5EF4-FFF2-40B4-BE49-F238E27FC236}">
                <a16:creationId xmlns:a16="http://schemas.microsoft.com/office/drawing/2014/main" id="{99A0A5F0-1626-3D7E-2BCB-2508ECBA0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2" y="0"/>
            <a:ext cx="1281567" cy="1231200"/>
          </a:xfrm>
          <a:prstGeom prst="rect">
            <a:avLst/>
          </a:prstGeom>
        </p:spPr>
      </p:pic>
      <p:pic>
        <p:nvPicPr>
          <p:cNvPr id="8" name="Graphic 7" descr="Satellietschotel silhouet">
            <a:extLst>
              <a:ext uri="{FF2B5EF4-FFF2-40B4-BE49-F238E27FC236}">
                <a16:creationId xmlns:a16="http://schemas.microsoft.com/office/drawing/2014/main" id="{92DE9155-5F81-9C2E-6EBC-9973F0A5C0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773311" y="5228027"/>
            <a:ext cx="894580" cy="995801"/>
          </a:xfrm>
          <a:prstGeom prst="rect">
            <a:avLst/>
          </a:prstGeom>
          <a:effectLst>
            <a:outerShdw blurRad="50800" dist="50800" dir="18900000" algn="bl" rotWithShape="0">
              <a:prstClr val="black">
                <a:alpha val="40000"/>
              </a:prstClr>
            </a:outerShdw>
          </a:effectLst>
        </p:spPr>
      </p:pic>
      <p:sp>
        <p:nvSpPr>
          <p:cNvPr id="6" name="Tekstvak 5">
            <a:extLst>
              <a:ext uri="{FF2B5EF4-FFF2-40B4-BE49-F238E27FC236}">
                <a16:creationId xmlns:a16="http://schemas.microsoft.com/office/drawing/2014/main" id="{4A22F87E-C144-B060-6FC3-132C2E65FDB6}"/>
              </a:ext>
            </a:extLst>
          </p:cNvPr>
          <p:cNvSpPr txBox="1"/>
          <p:nvPr/>
        </p:nvSpPr>
        <p:spPr>
          <a:xfrm>
            <a:off x="10004658" y="6033563"/>
            <a:ext cx="1811547" cy="276999"/>
          </a:xfrm>
          <a:prstGeom prst="rect">
            <a:avLst/>
          </a:prstGeom>
          <a:noFill/>
        </p:spPr>
        <p:txBody>
          <a:bodyPr wrap="square" rtlCol="0">
            <a:spAutoFit/>
          </a:bodyPr>
          <a:lstStyle/>
          <a:p>
            <a:r>
              <a:rPr lang="nl-BE" sz="1200">
                <a:solidFill>
                  <a:srgbClr val="0070C0"/>
                </a:solidFill>
              </a:rPr>
              <a:t>Versie 1.2</a:t>
            </a:r>
            <a:endParaRPr lang="nl-NL" sz="1200">
              <a:solidFill>
                <a:srgbClr val="0070C0"/>
              </a:solidFill>
            </a:endParaRPr>
          </a:p>
        </p:txBody>
      </p:sp>
    </p:spTree>
    <p:extLst>
      <p:ext uri="{BB962C8B-B14F-4D97-AF65-F5344CB8AC3E}">
        <p14:creationId xmlns:p14="http://schemas.microsoft.com/office/powerpoint/2010/main" val="104675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5">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17">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Rectangle 19">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8F4E5C2-FAFE-A53E-9E18-E57B265FD7D4}"/>
              </a:ext>
            </a:extLst>
          </p:cNvPr>
          <p:cNvSpPr>
            <a:spLocks noGrp="1"/>
          </p:cNvSpPr>
          <p:nvPr>
            <p:ph type="title"/>
          </p:nvPr>
        </p:nvSpPr>
        <p:spPr>
          <a:xfrm>
            <a:off x="1115568" y="548640"/>
            <a:ext cx="10168128" cy="1179576"/>
          </a:xfrm>
        </p:spPr>
        <p:txBody>
          <a:bodyPr>
            <a:normAutofit/>
          </a:bodyPr>
          <a:lstStyle/>
          <a:p>
            <a:pPr algn="ctr"/>
            <a:r>
              <a:rPr lang="nl-BE" sz="4000">
                <a:solidFill>
                  <a:srgbClr val="0070C0"/>
                </a:solidFill>
              </a:rPr>
              <a:t>Waarom zou je lid worden van WAB?</a:t>
            </a:r>
            <a:endParaRPr lang="nl-NL" sz="4000">
              <a:solidFill>
                <a:srgbClr val="0070C0"/>
              </a:solidFill>
            </a:endParaRPr>
          </a:p>
        </p:txBody>
      </p:sp>
      <p:sp>
        <p:nvSpPr>
          <p:cNvPr id="55" name="Rectangle 21">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 name="Afbeelding 9" descr="Afbeelding met symbool, Lettertype, logo, Handelsmerk&#10;&#10;Automatisch gegenereerde beschrijving">
            <a:extLst>
              <a:ext uri="{FF2B5EF4-FFF2-40B4-BE49-F238E27FC236}">
                <a16:creationId xmlns:a16="http://schemas.microsoft.com/office/drawing/2014/main" id="{B73616D3-5EF4-7879-3F98-B55287634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56" name="Tijdelijke aanduiding voor inhoud 7">
            <a:extLst>
              <a:ext uri="{FF2B5EF4-FFF2-40B4-BE49-F238E27FC236}">
                <a16:creationId xmlns:a16="http://schemas.microsoft.com/office/drawing/2014/main" id="{0B68EB7F-5580-3DCF-C9FB-A3EE1BC1B2E4}"/>
              </a:ext>
            </a:extLst>
          </p:cNvPr>
          <p:cNvGraphicFramePr>
            <a:graphicFrameLocks noGrp="1"/>
          </p:cNvGraphicFramePr>
          <p:nvPr>
            <p:ph idx="1"/>
            <p:extLst>
              <p:ext uri="{D42A27DB-BD31-4B8C-83A1-F6EECF244321}">
                <p14:modId xmlns:p14="http://schemas.microsoft.com/office/powerpoint/2010/main" val="633135208"/>
              </p:ext>
            </p:extLst>
          </p:nvPr>
        </p:nvGraphicFramePr>
        <p:xfrm>
          <a:off x="1115568" y="2269730"/>
          <a:ext cx="10168128" cy="3993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4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8C1A51-5B47-441B-A6A3-17716AF04A62}"/>
              </a:ext>
            </a:extLst>
          </p:cNvPr>
          <p:cNvSpPr>
            <a:spLocks noGrp="1"/>
          </p:cNvSpPr>
          <p:nvPr>
            <p:ph type="title"/>
          </p:nvPr>
        </p:nvSpPr>
        <p:spPr>
          <a:xfrm>
            <a:off x="1188069" y="381935"/>
            <a:ext cx="9356106" cy="1200329"/>
          </a:xfrm>
        </p:spPr>
        <p:txBody>
          <a:bodyPr anchor="t">
            <a:normAutofit/>
          </a:bodyPr>
          <a:lstStyle/>
          <a:p>
            <a:r>
              <a:rPr lang="nl-BE" sz="8000">
                <a:solidFill>
                  <a:srgbClr val="0070C0"/>
                </a:solidFill>
              </a:rPr>
              <a:t>Hoe deel te nemen?</a:t>
            </a:r>
            <a:endParaRPr lang="nl-NL" sz="8000">
              <a:solidFill>
                <a:srgbClr val="0070C0"/>
              </a:solidFill>
            </a:endParaRPr>
          </a:p>
        </p:txBody>
      </p:sp>
      <p:grpSp>
        <p:nvGrpSpPr>
          <p:cNvPr id="13" name="Group 12">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5" name="Afbeelding 4" descr="Afbeelding met symbool, Lettertype, logo, Handelsmerk&#10;&#10;Automatisch gegenereerde beschrijving">
            <a:extLst>
              <a:ext uri="{FF2B5EF4-FFF2-40B4-BE49-F238E27FC236}">
                <a16:creationId xmlns:a16="http://schemas.microsoft.com/office/drawing/2014/main" id="{146414A2-5231-AF27-0805-71BDD39C6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19" name="Tijdelijke aanduiding voor inhoud 2">
            <a:extLst>
              <a:ext uri="{FF2B5EF4-FFF2-40B4-BE49-F238E27FC236}">
                <a16:creationId xmlns:a16="http://schemas.microsoft.com/office/drawing/2014/main" id="{9281478A-D7AA-1617-4EF1-5B344470E08D}"/>
              </a:ext>
            </a:extLst>
          </p:cNvPr>
          <p:cNvGraphicFramePr>
            <a:graphicFrameLocks noGrp="1"/>
          </p:cNvGraphicFramePr>
          <p:nvPr>
            <p:ph idx="1"/>
            <p:extLst>
              <p:ext uri="{D42A27DB-BD31-4B8C-83A1-F6EECF244321}">
                <p14:modId xmlns:p14="http://schemas.microsoft.com/office/powerpoint/2010/main" val="344665010"/>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Vermogen silhouet">
            <a:hlinkClick r:id="rId8"/>
            <a:extLst>
              <a:ext uri="{FF2B5EF4-FFF2-40B4-BE49-F238E27FC236}">
                <a16:creationId xmlns:a16="http://schemas.microsoft.com/office/drawing/2014/main" id="{CC24E049-12A2-93DB-DE4D-978C72DD086B}"/>
              </a:ext>
            </a:extLst>
          </p:cNvPr>
          <p:cNvPicPr>
            <a:picLocks noChangeAspect="1"/>
          </p:cNvPicPr>
          <p:nvPr/>
        </p:nvPicPr>
        <p:blipFill>
          <a:blip r:embed="rId9">
            <a:alphaModFix amt="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98367" y="1472473"/>
            <a:ext cx="149210" cy="149210"/>
          </a:xfrm>
          <a:prstGeom prst="rect">
            <a:avLst/>
          </a:prstGeom>
        </p:spPr>
      </p:pic>
    </p:spTree>
    <p:extLst>
      <p:ext uri="{BB962C8B-B14F-4D97-AF65-F5344CB8AC3E}">
        <p14:creationId xmlns:p14="http://schemas.microsoft.com/office/powerpoint/2010/main" val="59862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2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Afbeelding 8" descr="Afbeelding met tekst, Menselijk gezicht, kleding, schermopname&#10;&#10;Automatisch gegenereerde beschrijving">
            <a:extLst>
              <a:ext uri="{FF2B5EF4-FFF2-40B4-BE49-F238E27FC236}">
                <a16:creationId xmlns:a16="http://schemas.microsoft.com/office/drawing/2014/main" id="{6221D922-2B76-62F8-7FFD-5821D4A3F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2225275"/>
            <a:ext cx="4777381" cy="223474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2" name="Arc 31">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72ECC08-79F3-6888-3B8C-F0040D0D9454}"/>
              </a:ext>
            </a:extLst>
          </p:cNvPr>
          <p:cNvSpPr>
            <a:spLocks noGrp="1"/>
          </p:cNvSpPr>
          <p:nvPr>
            <p:ph type="title"/>
          </p:nvPr>
        </p:nvSpPr>
        <p:spPr>
          <a:xfrm>
            <a:off x="838201" y="479493"/>
            <a:ext cx="5257800" cy="1325563"/>
          </a:xfrm>
        </p:spPr>
        <p:txBody>
          <a:bodyPr vert="horz" lIns="91440" tIns="45720" rIns="91440" bIns="45720" rtlCol="0" anchor="ctr">
            <a:normAutofit/>
          </a:bodyPr>
          <a:lstStyle/>
          <a:p>
            <a:r>
              <a:rPr lang="en-US" kern="1200">
                <a:solidFill>
                  <a:srgbClr val="0070C0"/>
                </a:solidFill>
                <a:latin typeface="+mj-lt"/>
                <a:ea typeface="+mj-ea"/>
                <a:cs typeface="+mj-cs"/>
              </a:rPr>
              <a:t>Hoe </a:t>
            </a:r>
            <a:r>
              <a:rPr lang="en-US" kern="1200" err="1">
                <a:solidFill>
                  <a:srgbClr val="0070C0"/>
                </a:solidFill>
                <a:latin typeface="+mj-lt"/>
                <a:ea typeface="+mj-ea"/>
                <a:cs typeface="+mj-cs"/>
              </a:rPr>
              <a:t>verkrijg</a:t>
            </a:r>
            <a:r>
              <a:rPr lang="en-US" kern="1200">
                <a:solidFill>
                  <a:srgbClr val="0070C0"/>
                </a:solidFill>
                <a:latin typeface="+mj-lt"/>
                <a:ea typeface="+mj-ea"/>
                <a:cs typeface="+mj-cs"/>
              </a:rPr>
              <a:t> </a:t>
            </a:r>
            <a:r>
              <a:rPr lang="en-US" kern="1200" err="1">
                <a:solidFill>
                  <a:srgbClr val="0070C0"/>
                </a:solidFill>
                <a:latin typeface="+mj-lt"/>
                <a:ea typeface="+mj-ea"/>
                <a:cs typeface="+mj-cs"/>
              </a:rPr>
              <a:t>ik</a:t>
            </a:r>
            <a:r>
              <a:rPr lang="en-US" kern="1200">
                <a:solidFill>
                  <a:srgbClr val="0070C0"/>
                </a:solidFill>
                <a:latin typeface="+mj-lt"/>
                <a:ea typeface="+mj-ea"/>
                <a:cs typeface="+mj-cs"/>
              </a:rPr>
              <a:t> </a:t>
            </a:r>
            <a:r>
              <a:rPr lang="en-US" kern="1200" err="1">
                <a:solidFill>
                  <a:srgbClr val="0070C0"/>
                </a:solidFill>
                <a:latin typeface="+mj-lt"/>
                <a:ea typeface="+mj-ea"/>
                <a:cs typeface="+mj-cs"/>
              </a:rPr>
              <a:t>een</a:t>
            </a:r>
            <a:r>
              <a:rPr lang="en-US" kern="1200">
                <a:solidFill>
                  <a:srgbClr val="0070C0"/>
                </a:solidFill>
                <a:latin typeface="+mj-lt"/>
                <a:ea typeface="+mj-ea"/>
                <a:cs typeface="+mj-cs"/>
              </a:rPr>
              <a:t> </a:t>
            </a:r>
            <a:r>
              <a:rPr lang="en-US" kern="1200" err="1">
                <a:solidFill>
                  <a:srgbClr val="0070C0"/>
                </a:solidFill>
                <a:latin typeface="+mj-lt"/>
                <a:ea typeface="+mj-ea"/>
                <a:cs typeface="+mj-cs"/>
              </a:rPr>
              <a:t>booknumber</a:t>
            </a:r>
            <a:r>
              <a:rPr lang="en-US" kern="1200">
                <a:solidFill>
                  <a:srgbClr val="0070C0"/>
                </a:solidFill>
                <a:latin typeface="+mj-lt"/>
                <a:ea typeface="+mj-ea"/>
                <a:cs typeface="+mj-cs"/>
              </a:rPr>
              <a:t>?</a:t>
            </a:r>
          </a:p>
        </p:txBody>
      </p:sp>
      <p:sp>
        <p:nvSpPr>
          <p:cNvPr id="10" name="Tekstvak 9">
            <a:extLst>
              <a:ext uri="{FF2B5EF4-FFF2-40B4-BE49-F238E27FC236}">
                <a16:creationId xmlns:a16="http://schemas.microsoft.com/office/drawing/2014/main" id="{13451538-D4C3-F60B-2F13-6CEF5BA41B85}"/>
              </a:ext>
            </a:extLst>
          </p:cNvPr>
          <p:cNvSpPr txBox="1"/>
          <p:nvPr/>
        </p:nvSpPr>
        <p:spPr>
          <a:xfrm>
            <a:off x="838201" y="1984443"/>
            <a:ext cx="5257800" cy="4192520"/>
          </a:xfrm>
          <a:prstGeom prst="rect">
            <a:avLst/>
          </a:prstGeom>
        </p:spPr>
        <p:txBody>
          <a:bodyPr vert="horz" lIns="91440" tIns="45720" rIns="91440" bIns="45720" rtlCol="0">
            <a:normAutofit/>
          </a:bodyPr>
          <a:lstStyle/>
          <a:p>
            <a:pPr>
              <a:lnSpc>
                <a:spcPct val="90000"/>
              </a:lnSpc>
              <a:spcAft>
                <a:spcPts val="600"/>
              </a:spcAft>
            </a:pPr>
            <a:r>
              <a:rPr lang="en-US" err="1"/>
              <a:t>Contacteer</a:t>
            </a:r>
            <a:r>
              <a:rPr lang="en-US"/>
              <a:t> de “Membership Secretary” </a:t>
            </a:r>
            <a:r>
              <a:rPr lang="en-US" err="1"/>
              <a:t>en</a:t>
            </a:r>
            <a:r>
              <a:rPr lang="en-US"/>
              <a:t> </a:t>
            </a:r>
            <a:r>
              <a:rPr lang="en-US" err="1"/>
              <a:t>hij</a:t>
            </a:r>
            <a:r>
              <a:rPr lang="en-US"/>
              <a:t> </a:t>
            </a:r>
            <a:r>
              <a:rPr lang="en-US" err="1"/>
              <a:t>zal</a:t>
            </a:r>
            <a:r>
              <a:rPr lang="en-US"/>
              <a:t> al het </a:t>
            </a:r>
            <a:r>
              <a:rPr lang="en-US" err="1"/>
              <a:t>nodige</a:t>
            </a:r>
            <a:r>
              <a:rPr lang="en-US"/>
              <a:t> </a:t>
            </a:r>
            <a:r>
              <a:rPr lang="en-US" err="1"/>
              <a:t>doen</a:t>
            </a:r>
            <a:r>
              <a:rPr lang="en-US"/>
              <a:t> </a:t>
            </a:r>
            <a:r>
              <a:rPr lang="en-US" err="1"/>
              <a:t>zodat</a:t>
            </a:r>
            <a:r>
              <a:rPr lang="en-US"/>
              <a:t> je </a:t>
            </a:r>
            <a:r>
              <a:rPr lang="en-US" err="1"/>
              <a:t>snel</a:t>
            </a:r>
            <a:r>
              <a:rPr lang="en-US"/>
              <a:t> lid bent van </a:t>
            </a:r>
            <a:r>
              <a:rPr lang="en-US" err="1"/>
              <a:t>deze</a:t>
            </a:r>
            <a:r>
              <a:rPr lang="en-US"/>
              <a:t> </a:t>
            </a:r>
            <a:r>
              <a:rPr lang="en-US" err="1"/>
              <a:t>geweldige</a:t>
            </a:r>
            <a:r>
              <a:rPr lang="en-US"/>
              <a:t> </a:t>
            </a:r>
            <a:r>
              <a:rPr lang="en-US" err="1"/>
              <a:t>groep</a:t>
            </a:r>
            <a:r>
              <a:rPr lang="en-US"/>
              <a:t>!</a:t>
            </a:r>
          </a:p>
        </p:txBody>
      </p:sp>
      <p:pic>
        <p:nvPicPr>
          <p:cNvPr id="23" name="Afbeelding 22" descr="Afbeelding met symbool, Lettertype, logo, Handelsmerk&#10;&#10;Automatisch gegenereerde beschrijving">
            <a:extLst>
              <a:ext uri="{FF2B5EF4-FFF2-40B4-BE49-F238E27FC236}">
                <a16:creationId xmlns:a16="http://schemas.microsoft.com/office/drawing/2014/main" id="{B447F72A-26E3-0D74-C5C6-6AC22A412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pic>
        <p:nvPicPr>
          <p:cNvPr id="4" name="Graphic 3" descr="Werknemersbadge met effen opvulling">
            <a:extLst>
              <a:ext uri="{FF2B5EF4-FFF2-40B4-BE49-F238E27FC236}">
                <a16:creationId xmlns:a16="http://schemas.microsoft.com/office/drawing/2014/main" id="{83B887AC-17E9-DE95-5F1B-3CA15348B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3954" y="2663243"/>
            <a:ext cx="1358803" cy="1358803"/>
          </a:xfrm>
          <a:prstGeom prst="rect">
            <a:avLst/>
          </a:prstGeom>
          <a:effectLst>
            <a:outerShdw blurRad="50800" dist="63500" dir="5400000" algn="ctr" rotWithShape="0">
              <a:srgbClr val="000000">
                <a:alpha val="43137"/>
              </a:srgbClr>
            </a:outerShdw>
          </a:effectLst>
        </p:spPr>
      </p:pic>
      <p:sp>
        <p:nvSpPr>
          <p:cNvPr id="3" name="Pijl: rechts 2">
            <a:extLst>
              <a:ext uri="{FF2B5EF4-FFF2-40B4-BE49-F238E27FC236}">
                <a16:creationId xmlns:a16="http://schemas.microsoft.com/office/drawing/2014/main" id="{F3E78D61-F117-630D-2904-C999DEE3E7E0}"/>
              </a:ext>
            </a:extLst>
          </p:cNvPr>
          <p:cNvSpPr/>
          <p:nvPr/>
        </p:nvSpPr>
        <p:spPr>
          <a:xfrm>
            <a:off x="4766546" y="3249445"/>
            <a:ext cx="1440718" cy="179555"/>
          </a:xfrm>
          <a:prstGeom prst="rightArrow">
            <a:avLst/>
          </a:prstGeom>
          <a:effectLst>
            <a:outerShdw blurRad="50800" dist="635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830619B-20B5-2034-4DCC-A33944E6BBEB}"/>
              </a:ext>
            </a:extLst>
          </p:cNvPr>
          <p:cNvSpPr txBox="1"/>
          <p:nvPr/>
        </p:nvSpPr>
        <p:spPr>
          <a:xfrm>
            <a:off x="11306945" y="6596390"/>
            <a:ext cx="1518249" cy="261610"/>
          </a:xfrm>
          <a:prstGeom prst="rect">
            <a:avLst/>
          </a:prstGeom>
          <a:noFill/>
        </p:spPr>
        <p:txBody>
          <a:bodyPr wrap="square" rtlCol="0">
            <a:spAutoFit/>
          </a:bodyPr>
          <a:lstStyle/>
          <a:p>
            <a:r>
              <a:rPr lang="nl-BE" sz="1100">
                <a:solidFill>
                  <a:schemeClr val="bg1"/>
                </a:solidFill>
              </a:rPr>
              <a:t>© ON3RMB</a:t>
            </a:r>
            <a:endParaRPr lang="nl-NL" sz="1100">
              <a:solidFill>
                <a:schemeClr val="bg1"/>
              </a:solidFill>
            </a:endParaRPr>
          </a:p>
        </p:txBody>
      </p:sp>
    </p:spTree>
    <p:extLst>
      <p:ext uri="{BB962C8B-B14F-4D97-AF65-F5344CB8AC3E}">
        <p14:creationId xmlns:p14="http://schemas.microsoft.com/office/powerpoint/2010/main" val="152488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descr="Afbeelding met symbool, Lettertype, logo, Handelsmerk&#10;&#10;Automatisch gegenereerde beschrijving">
            <a:extLst>
              <a:ext uri="{FF2B5EF4-FFF2-40B4-BE49-F238E27FC236}">
                <a16:creationId xmlns:a16="http://schemas.microsoft.com/office/drawing/2014/main" id="{4D56EDB1-71A4-1166-38EF-D7E0308BB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2" y="0"/>
            <a:ext cx="1281568" cy="1231200"/>
          </a:xfrm>
          <a:prstGeom prst="rect">
            <a:avLst/>
          </a:prstGeom>
        </p:spPr>
      </p:pic>
      <p:sp>
        <p:nvSpPr>
          <p:cNvPr id="2" name="Tekstvak 1">
            <a:extLst>
              <a:ext uri="{FF2B5EF4-FFF2-40B4-BE49-F238E27FC236}">
                <a16:creationId xmlns:a16="http://schemas.microsoft.com/office/drawing/2014/main" id="{D03328C6-07DC-1463-DE32-5A9A04F6873C}"/>
              </a:ext>
            </a:extLst>
          </p:cNvPr>
          <p:cNvSpPr txBox="1"/>
          <p:nvPr/>
        </p:nvSpPr>
        <p:spPr>
          <a:xfrm>
            <a:off x="2234368" y="809475"/>
            <a:ext cx="7194304"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err="1">
                <a:solidFill>
                  <a:srgbClr val="0070C0"/>
                </a:solidFill>
                <a:latin typeface="+mj-lt"/>
                <a:ea typeface="+mj-ea"/>
                <a:cs typeface="+mj-cs"/>
              </a:rPr>
              <a:t>Bijna</a:t>
            </a:r>
            <a:r>
              <a:rPr lang="en-US" sz="5400">
                <a:solidFill>
                  <a:srgbClr val="0070C0"/>
                </a:solidFill>
                <a:latin typeface="+mj-lt"/>
                <a:ea typeface="+mj-ea"/>
                <a:cs typeface="+mj-cs"/>
              </a:rPr>
              <a:t> </a:t>
            </a:r>
            <a:r>
              <a:rPr lang="en-US" sz="5400" err="1">
                <a:solidFill>
                  <a:srgbClr val="0070C0"/>
                </a:solidFill>
                <a:latin typeface="+mj-lt"/>
                <a:ea typeface="+mj-ea"/>
                <a:cs typeface="+mj-cs"/>
              </a:rPr>
              <a:t>klaar</a:t>
            </a:r>
            <a:r>
              <a:rPr lang="en-US" sz="5400">
                <a:solidFill>
                  <a:srgbClr val="0070C0"/>
                </a:solidFill>
                <a:latin typeface="+mj-lt"/>
                <a:ea typeface="+mj-ea"/>
                <a:cs typeface="+mj-cs"/>
              </a:rPr>
              <a:t> om </a:t>
            </a:r>
            <a:r>
              <a:rPr lang="en-US" sz="5400" err="1">
                <a:solidFill>
                  <a:srgbClr val="0070C0"/>
                </a:solidFill>
                <a:latin typeface="+mj-lt"/>
                <a:ea typeface="+mj-ea"/>
                <a:cs typeface="+mj-cs"/>
              </a:rPr>
              <a:t>te</a:t>
            </a:r>
            <a:r>
              <a:rPr lang="en-US" sz="5400">
                <a:solidFill>
                  <a:srgbClr val="0070C0"/>
                </a:solidFill>
                <a:latin typeface="+mj-lt"/>
                <a:ea typeface="+mj-ea"/>
                <a:cs typeface="+mj-cs"/>
              </a:rPr>
              <a:t> </a:t>
            </a:r>
            <a:r>
              <a:rPr lang="en-US" sz="5400" err="1">
                <a:solidFill>
                  <a:srgbClr val="0070C0"/>
                </a:solidFill>
                <a:latin typeface="+mj-lt"/>
                <a:ea typeface="+mj-ea"/>
                <a:cs typeface="+mj-cs"/>
              </a:rPr>
              <a:t>starten</a:t>
            </a:r>
            <a:r>
              <a:rPr lang="en-US" sz="5400">
                <a:solidFill>
                  <a:srgbClr val="0070C0"/>
                </a:solidFill>
                <a:latin typeface="+mj-lt"/>
                <a:ea typeface="+mj-ea"/>
                <a:cs typeface="+mj-cs"/>
              </a:rPr>
              <a:t>!</a:t>
            </a:r>
          </a:p>
        </p:txBody>
      </p:sp>
      <p:graphicFrame>
        <p:nvGraphicFramePr>
          <p:cNvPr id="70" name="Tekstvak 4">
            <a:extLst>
              <a:ext uri="{FF2B5EF4-FFF2-40B4-BE49-F238E27FC236}">
                <a16:creationId xmlns:a16="http://schemas.microsoft.com/office/drawing/2014/main" id="{3842AAA1-61B3-07EC-E3D9-D142C67E1E2A}"/>
              </a:ext>
            </a:extLst>
          </p:cNvPr>
          <p:cNvGraphicFramePr/>
          <p:nvPr>
            <p:extLst>
              <p:ext uri="{D42A27DB-BD31-4B8C-83A1-F6EECF244321}">
                <p14:modId xmlns:p14="http://schemas.microsoft.com/office/powerpoint/2010/main" val="550034702"/>
              </p:ext>
            </p:extLst>
          </p:nvPr>
        </p:nvGraphicFramePr>
        <p:xfrm>
          <a:off x="4654296" y="2706624"/>
          <a:ext cx="6894576"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45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4C0340-4EBF-14AC-4841-B28709F99623}"/>
              </a:ext>
            </a:extLst>
          </p:cNvPr>
          <p:cNvSpPr>
            <a:spLocks noGrp="1"/>
          </p:cNvSpPr>
          <p:nvPr>
            <p:ph type="title"/>
          </p:nvPr>
        </p:nvSpPr>
        <p:spPr>
          <a:xfrm>
            <a:off x="838200" y="556995"/>
            <a:ext cx="10515600" cy="1133693"/>
          </a:xfrm>
        </p:spPr>
        <p:txBody>
          <a:bodyPr vert="horz" lIns="91440" tIns="45720" rIns="91440" bIns="45720" rtlCol="0" anchor="ctr">
            <a:normAutofit/>
          </a:bodyPr>
          <a:lstStyle/>
          <a:p>
            <a:pPr algn="ctr"/>
            <a:r>
              <a:rPr lang="en-US" kern="1200" err="1">
                <a:solidFill>
                  <a:srgbClr val="0070C0"/>
                </a:solidFill>
                <a:latin typeface="+mj-lt"/>
                <a:ea typeface="+mj-ea"/>
                <a:cs typeface="+mj-cs"/>
              </a:rPr>
              <a:t>Waar</a:t>
            </a:r>
            <a:r>
              <a:rPr lang="en-US" kern="1200">
                <a:solidFill>
                  <a:srgbClr val="0070C0"/>
                </a:solidFill>
                <a:latin typeface="+mj-lt"/>
                <a:ea typeface="+mj-ea"/>
                <a:cs typeface="+mj-cs"/>
              </a:rPr>
              <a:t> </a:t>
            </a:r>
            <a:r>
              <a:rPr lang="en-US" kern="1200" err="1">
                <a:solidFill>
                  <a:srgbClr val="0070C0"/>
                </a:solidFill>
                <a:latin typeface="+mj-lt"/>
                <a:ea typeface="+mj-ea"/>
                <a:cs typeface="+mj-cs"/>
              </a:rPr>
              <a:t>vind</a:t>
            </a:r>
            <a:r>
              <a:rPr lang="en-US" kern="1200">
                <a:solidFill>
                  <a:srgbClr val="0070C0"/>
                </a:solidFill>
                <a:latin typeface="+mj-lt"/>
                <a:ea typeface="+mj-ea"/>
                <a:cs typeface="+mj-cs"/>
              </a:rPr>
              <a:t> </a:t>
            </a:r>
            <a:r>
              <a:rPr lang="en-US" kern="1200" err="1">
                <a:solidFill>
                  <a:srgbClr val="0070C0"/>
                </a:solidFill>
                <a:latin typeface="+mj-lt"/>
                <a:ea typeface="+mj-ea"/>
                <a:cs typeface="+mj-cs"/>
              </a:rPr>
              <a:t>ik</a:t>
            </a:r>
            <a:r>
              <a:rPr lang="en-US" kern="1200">
                <a:solidFill>
                  <a:srgbClr val="0070C0"/>
                </a:solidFill>
                <a:latin typeface="+mj-lt"/>
                <a:ea typeface="+mj-ea"/>
                <a:cs typeface="+mj-cs"/>
              </a:rPr>
              <a:t> WAB op de </a:t>
            </a:r>
            <a:r>
              <a:rPr lang="en-US" kern="1200" err="1">
                <a:solidFill>
                  <a:srgbClr val="0070C0"/>
                </a:solidFill>
                <a:latin typeface="+mj-lt"/>
                <a:ea typeface="+mj-ea"/>
                <a:cs typeface="+mj-cs"/>
              </a:rPr>
              <a:t>banden</a:t>
            </a:r>
            <a:r>
              <a:rPr lang="en-US" kern="1200">
                <a:solidFill>
                  <a:srgbClr val="0070C0"/>
                </a:solidFill>
                <a:latin typeface="+mj-lt"/>
                <a:ea typeface="+mj-ea"/>
                <a:cs typeface="+mj-cs"/>
              </a:rPr>
              <a:t>?</a:t>
            </a:r>
          </a:p>
        </p:txBody>
      </p:sp>
      <p:pic>
        <p:nvPicPr>
          <p:cNvPr id="5" name="Afbeelding 4" descr="Afbeelding met symbool, Lettertype, logo, Handelsmerk&#10;&#10;Automatisch gegenereerde beschrijving">
            <a:extLst>
              <a:ext uri="{FF2B5EF4-FFF2-40B4-BE49-F238E27FC236}">
                <a16:creationId xmlns:a16="http://schemas.microsoft.com/office/drawing/2014/main" id="{3A104568-402F-69BA-2170-D87F9ED2A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graphicFrame>
        <p:nvGraphicFramePr>
          <p:cNvPr id="7" name="Tijdelijke aanduiding voor inhoud 2">
            <a:extLst>
              <a:ext uri="{FF2B5EF4-FFF2-40B4-BE49-F238E27FC236}">
                <a16:creationId xmlns:a16="http://schemas.microsoft.com/office/drawing/2014/main" id="{BD6ED93C-8020-7175-444E-B87E9DB06831}"/>
              </a:ext>
            </a:extLst>
          </p:cNvPr>
          <p:cNvGraphicFramePr>
            <a:graphicFrameLocks noGrp="1"/>
          </p:cNvGraphicFramePr>
          <p:nvPr>
            <p:ph idx="4294967295"/>
            <p:extLst>
              <p:ext uri="{D42A27DB-BD31-4B8C-83A1-F6EECF244321}">
                <p14:modId xmlns:p14="http://schemas.microsoft.com/office/powerpoint/2010/main" val="27271993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a:extLst>
              <a:ext uri="{FF2B5EF4-FFF2-40B4-BE49-F238E27FC236}">
                <a16:creationId xmlns:a16="http://schemas.microsoft.com/office/drawing/2014/main" id="{9C7A46BC-BDAF-2B40-EA77-4AA7E566A089}"/>
              </a:ext>
            </a:extLst>
          </p:cNvPr>
          <p:cNvSpPr txBox="1"/>
          <p:nvPr/>
        </p:nvSpPr>
        <p:spPr>
          <a:xfrm>
            <a:off x="1655040" y="5672961"/>
            <a:ext cx="8878870" cy="738664"/>
          </a:xfrm>
          <a:prstGeom prst="rect">
            <a:avLst/>
          </a:prstGeom>
          <a:noFill/>
        </p:spPr>
        <p:txBody>
          <a:bodyPr wrap="square" rtlCol="0">
            <a:spAutoFit/>
          </a:bodyPr>
          <a:lstStyle/>
          <a:p>
            <a:r>
              <a:rPr lang="nl-BE" sz="1400" b="1"/>
              <a:t>Nota: </a:t>
            </a:r>
            <a:r>
              <a:rPr lang="nl-NL" sz="1400" b="0" i="0">
                <a:solidFill>
                  <a:srgbClr val="000000"/>
                </a:solidFill>
                <a:effectLst/>
              </a:rPr>
              <a:t>De informatie omtrent tijden en frequenties is correct </a:t>
            </a:r>
            <a:r>
              <a:rPr lang="nl-NL" sz="1400">
                <a:solidFill>
                  <a:srgbClr val="000000"/>
                </a:solidFill>
              </a:rPr>
              <a:t>op</a:t>
            </a:r>
            <a:r>
              <a:rPr lang="nl-NL" sz="1400" b="0" i="0">
                <a:solidFill>
                  <a:srgbClr val="000000"/>
                </a:solidFill>
                <a:effectLst/>
              </a:rPr>
              <a:t> december 2023. Dit zal veranderen met de seizoenen en de zonnecyclus. De informatie zal periodiek worden bijgewerkt</a:t>
            </a:r>
            <a:r>
              <a:rPr lang="en-US" sz="1400" b="0" i="0">
                <a:solidFill>
                  <a:srgbClr val="000000"/>
                </a:solidFill>
                <a:effectLst/>
              </a:rPr>
              <a:t>. </a:t>
            </a:r>
          </a:p>
          <a:p>
            <a:r>
              <a:rPr lang="nl-NL" sz="1400">
                <a:solidFill>
                  <a:srgbClr val="000000"/>
                </a:solidFill>
              </a:rPr>
              <a:t>Ook kan er af en toe tijdens de donkere wintermaanden een net worden gevormd/gevonden op </a:t>
            </a:r>
            <a:r>
              <a:rPr lang="nl-NL" sz="1400" b="1">
                <a:solidFill>
                  <a:srgbClr val="000000"/>
                </a:solidFill>
              </a:rPr>
              <a:t>160m</a:t>
            </a:r>
            <a:r>
              <a:rPr lang="nl-NL" sz="1400">
                <a:solidFill>
                  <a:srgbClr val="000000"/>
                </a:solidFill>
              </a:rPr>
              <a:t> rond </a:t>
            </a:r>
            <a:r>
              <a:rPr lang="nl-NL" sz="1400" b="1">
                <a:solidFill>
                  <a:srgbClr val="000000"/>
                </a:solidFill>
              </a:rPr>
              <a:t>1.985Mhz</a:t>
            </a:r>
            <a:r>
              <a:rPr lang="en-US" sz="1400" b="0" i="0">
                <a:solidFill>
                  <a:srgbClr val="000000"/>
                </a:solidFill>
                <a:effectLst/>
                <a:latin typeface="Aptos" panose="020B0004020202020204" pitchFamily="34" charset="0"/>
              </a:rPr>
              <a:t>.</a:t>
            </a:r>
            <a:endParaRPr lang="nl-NL" sz="1400"/>
          </a:p>
        </p:txBody>
      </p:sp>
      <p:pic>
        <p:nvPicPr>
          <p:cNvPr id="6" name="Graphic 5" descr="Gloeilamp en tandwiel met effen opvulling">
            <a:extLst>
              <a:ext uri="{FF2B5EF4-FFF2-40B4-BE49-F238E27FC236}">
                <a16:creationId xmlns:a16="http://schemas.microsoft.com/office/drawing/2014/main" id="{F197EA4D-FE40-4525-8415-CA1EA17942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7591" y="5515050"/>
            <a:ext cx="914400" cy="914400"/>
          </a:xfrm>
          <a:prstGeom prst="rect">
            <a:avLst/>
          </a:prstGeom>
          <a:effectLst>
            <a:outerShdw blurRad="50800" dist="50800" dir="18900000" algn="bl" rotWithShape="0">
              <a:prstClr val="black">
                <a:alpha val="44000"/>
              </a:prstClr>
            </a:outerShdw>
          </a:effectLst>
        </p:spPr>
      </p:pic>
      <p:sp>
        <p:nvSpPr>
          <p:cNvPr id="8" name="Tekstvak 7">
            <a:extLst>
              <a:ext uri="{FF2B5EF4-FFF2-40B4-BE49-F238E27FC236}">
                <a16:creationId xmlns:a16="http://schemas.microsoft.com/office/drawing/2014/main" id="{2155CC7C-05A7-E432-FEC8-EECD28E6F27A}"/>
              </a:ext>
            </a:extLst>
          </p:cNvPr>
          <p:cNvSpPr txBox="1"/>
          <p:nvPr/>
        </p:nvSpPr>
        <p:spPr>
          <a:xfrm>
            <a:off x="11306945" y="6596390"/>
            <a:ext cx="1518249" cy="261610"/>
          </a:xfrm>
          <a:prstGeom prst="rect">
            <a:avLst/>
          </a:prstGeom>
          <a:noFill/>
        </p:spPr>
        <p:txBody>
          <a:bodyPr wrap="square" rtlCol="0">
            <a:spAutoFit/>
          </a:bodyPr>
          <a:lstStyle/>
          <a:p>
            <a:r>
              <a:rPr lang="nl-BE" sz="1100">
                <a:solidFill>
                  <a:srgbClr val="0070C0"/>
                </a:solidFill>
              </a:rPr>
              <a:t>© ON3RMB</a:t>
            </a:r>
            <a:endParaRPr lang="nl-NL" sz="1100">
              <a:solidFill>
                <a:srgbClr val="0070C0"/>
              </a:solidFill>
            </a:endParaRPr>
          </a:p>
        </p:txBody>
      </p:sp>
    </p:spTree>
    <p:extLst>
      <p:ext uri="{BB962C8B-B14F-4D97-AF65-F5344CB8AC3E}">
        <p14:creationId xmlns:p14="http://schemas.microsoft.com/office/powerpoint/2010/main" val="30004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70" name="Rectangle 23">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5D65F6-CCF0-8275-D93F-E7D9BBBA5E0C}"/>
              </a:ext>
            </a:extLst>
          </p:cNvPr>
          <p:cNvSpPr>
            <a:spLocks noGrp="1"/>
          </p:cNvSpPr>
          <p:nvPr>
            <p:ph type="title"/>
          </p:nvPr>
        </p:nvSpPr>
        <p:spPr>
          <a:xfrm>
            <a:off x="2184314" y="666505"/>
            <a:ext cx="5801917" cy="860050"/>
          </a:xfrm>
        </p:spPr>
        <p:txBody>
          <a:bodyPr anchor="b">
            <a:normAutofit/>
          </a:bodyPr>
          <a:lstStyle/>
          <a:p>
            <a:pPr algn="ctr"/>
            <a:r>
              <a:rPr lang="nl-NL" sz="4000">
                <a:solidFill>
                  <a:srgbClr val="0070C0"/>
                </a:solidFill>
              </a:rPr>
              <a:t>“</a:t>
            </a:r>
            <a:r>
              <a:rPr lang="nl-NL" sz="4000" err="1">
                <a:solidFill>
                  <a:srgbClr val="0070C0"/>
                </a:solidFill>
              </a:rPr>
              <a:t>Netiquette</a:t>
            </a:r>
            <a:r>
              <a:rPr lang="nl-NL" sz="4000">
                <a:solidFill>
                  <a:srgbClr val="0070C0"/>
                </a:solidFill>
              </a:rPr>
              <a:t>”!</a:t>
            </a:r>
          </a:p>
        </p:txBody>
      </p:sp>
      <p:sp>
        <p:nvSpPr>
          <p:cNvPr id="72" name="Tijdelijke aanduiding voor inhoud 2">
            <a:extLst>
              <a:ext uri="{FF2B5EF4-FFF2-40B4-BE49-F238E27FC236}">
                <a16:creationId xmlns:a16="http://schemas.microsoft.com/office/drawing/2014/main" id="{DA8B8F3D-F85E-063F-18EC-9DB3BE4BD506}"/>
              </a:ext>
            </a:extLst>
          </p:cNvPr>
          <p:cNvSpPr>
            <a:spLocks noGrp="1"/>
          </p:cNvSpPr>
          <p:nvPr>
            <p:ph idx="1"/>
          </p:nvPr>
        </p:nvSpPr>
        <p:spPr>
          <a:xfrm>
            <a:off x="2184314" y="1645534"/>
            <a:ext cx="5801917" cy="2057045"/>
          </a:xfrm>
        </p:spPr>
        <p:txBody>
          <a:bodyPr>
            <a:noAutofit/>
          </a:bodyPr>
          <a:lstStyle/>
          <a:p>
            <a:r>
              <a:rPr lang="nl-NL" sz="1800"/>
              <a:t>Indien je wil inchecken wacht je rustig af tot de net controller hierom roept. Niets zo vervelend als een station dat zich wil </a:t>
            </a:r>
            <a:r>
              <a:rPr lang="nl-NL" sz="1800" err="1"/>
              <a:t>inmelden</a:t>
            </a:r>
            <a:r>
              <a:rPr lang="nl-NL" sz="1800"/>
              <a:t> als je net een (mobiel) station met een leuk square tracht te loggen!</a:t>
            </a:r>
          </a:p>
          <a:p>
            <a:r>
              <a:rPr lang="nl-NL" sz="1800"/>
              <a:t>Laat de net controller even weten als je QRX gaat. De meeste net controllers roepen je 2x aan tijdens een run down, maar indien je niet antwoordt wordt je onderaan de lijst geplaatst.</a:t>
            </a:r>
          </a:p>
          <a:p>
            <a:r>
              <a:rPr lang="nl-NL" sz="1800"/>
              <a:t>Laat de net controller en de groep ook weten als je uitcheckt, zo kan iedereen de volgorde van het net up </a:t>
            </a:r>
            <a:r>
              <a:rPr lang="nl-NL" sz="1800" err="1"/>
              <a:t>to</a:t>
            </a:r>
            <a:r>
              <a:rPr lang="nl-NL" sz="1800"/>
              <a:t> date houden.</a:t>
            </a:r>
          </a:p>
          <a:p>
            <a:r>
              <a:rPr lang="nl-NL" sz="1800"/>
              <a:t>Houdt pen en papier klaar om de nodige gegevens (station, </a:t>
            </a:r>
            <a:r>
              <a:rPr lang="nl-NL" sz="1800" err="1"/>
              <a:t>booknumber</a:t>
            </a:r>
            <a:r>
              <a:rPr lang="nl-NL" sz="1800"/>
              <a:t> en square) te noteren. Vooral wanneer er meerdere mobiele stations op het net zitten gaat het vaak snel en kan je niet alles op het moment zelf loggen.</a:t>
            </a:r>
          </a:p>
        </p:txBody>
      </p:sp>
      <p:pic>
        <p:nvPicPr>
          <p:cNvPr id="73" name="Graphic 72" descr="Mute Ringer">
            <a:extLst>
              <a:ext uri="{FF2B5EF4-FFF2-40B4-BE49-F238E27FC236}">
                <a16:creationId xmlns:a16="http://schemas.microsoft.com/office/drawing/2014/main" id="{031CE3FB-59F1-489D-B723-2E95958C6A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pic>
        <p:nvPicPr>
          <p:cNvPr id="5" name="Afbeelding 4" descr="Afbeelding met symbool, Lettertype, logo, Handelsmerk&#10;&#10;Automatisch gegenereerde beschrijving">
            <a:extLst>
              <a:ext uri="{FF2B5EF4-FFF2-40B4-BE49-F238E27FC236}">
                <a16:creationId xmlns:a16="http://schemas.microsoft.com/office/drawing/2014/main" id="{334949DC-59FB-6F1D-5B40-FD2AC87F5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433" y="0"/>
            <a:ext cx="1281567" cy="1231200"/>
          </a:xfrm>
          <a:prstGeom prst="rect">
            <a:avLst/>
          </a:prstGeom>
        </p:spPr>
      </p:pic>
      <p:pic>
        <p:nvPicPr>
          <p:cNvPr id="7" name="Graphic 6" descr="Klaslokaal silhouet">
            <a:extLst>
              <a:ext uri="{FF2B5EF4-FFF2-40B4-BE49-F238E27FC236}">
                <a16:creationId xmlns:a16="http://schemas.microsoft.com/office/drawing/2014/main" id="{83D6CFF0-9498-7917-F738-843144759035}"/>
              </a:ext>
            </a:extLst>
          </p:cNvPr>
          <p:cNvPicPr>
            <a:picLocks noChangeAspect="1"/>
          </p:cNvPicPr>
          <p:nvPr/>
        </p:nvPicPr>
        <p:blipFill>
          <a:blip r:embed="rId5">
            <a:alphaModFix amt="67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46963" y="2553102"/>
            <a:ext cx="1960723" cy="1960723"/>
          </a:xfrm>
          <a:prstGeom prst="rect">
            <a:avLst/>
          </a:prstGeom>
          <a:effectLst>
            <a:outerShdw blurRad="50800" dist="50800" dir="5400000" algn="ctr" rotWithShape="0">
              <a:srgbClr val="000000">
                <a:alpha val="43137"/>
              </a:srgbClr>
            </a:outerShdw>
          </a:effectLst>
        </p:spPr>
      </p:pic>
    </p:spTree>
    <p:extLst>
      <p:ext uri="{BB962C8B-B14F-4D97-AF65-F5344CB8AC3E}">
        <p14:creationId xmlns:p14="http://schemas.microsoft.com/office/powerpoint/2010/main" val="259138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useBgFill="1">
        <p:nvSpPr>
          <p:cNvPr id="61" name="Rectangle 6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E7C90C2B-5478-82CB-4C1B-A25BC8105879}"/>
              </a:ext>
            </a:extLst>
          </p:cNvPr>
          <p:cNvSpPr>
            <a:spLocks noGrp="1"/>
          </p:cNvSpPr>
          <p:nvPr>
            <p:ph type="title"/>
          </p:nvPr>
        </p:nvSpPr>
        <p:spPr>
          <a:xfrm>
            <a:off x="5759354" y="457201"/>
            <a:ext cx="5667658" cy="1835911"/>
          </a:xfrm>
        </p:spPr>
        <p:txBody>
          <a:bodyPr anchor="b">
            <a:normAutofit/>
          </a:bodyPr>
          <a:lstStyle/>
          <a:p>
            <a:r>
              <a:rPr lang="nl-NL" sz="5400">
                <a:solidFill>
                  <a:srgbClr val="FFFFFF"/>
                </a:solidFill>
              </a:rPr>
              <a:t>Hoe werkt een net?</a:t>
            </a:r>
          </a:p>
        </p:txBody>
      </p:sp>
      <p:sp>
        <p:nvSpPr>
          <p:cNvPr id="6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1439E2B-A5D0-7AA3-7179-4FC98781880A}"/>
              </a:ext>
            </a:extLst>
          </p:cNvPr>
          <p:cNvSpPr>
            <a:spLocks noGrp="1"/>
          </p:cNvSpPr>
          <p:nvPr>
            <p:ph idx="1"/>
          </p:nvPr>
        </p:nvSpPr>
        <p:spPr>
          <a:xfrm>
            <a:off x="5759354" y="2798064"/>
            <a:ext cx="5461095" cy="3417611"/>
          </a:xfrm>
        </p:spPr>
        <p:txBody>
          <a:bodyPr anchor="t">
            <a:normAutofit lnSpcReduction="10000"/>
          </a:bodyPr>
          <a:lstStyle/>
          <a:p>
            <a:r>
              <a:rPr lang="nl-NL" sz="1600">
                <a:solidFill>
                  <a:schemeClr val="bg1"/>
                </a:solidFill>
              </a:rPr>
              <a:t>Het is belangrijk om te weten wie de net controller is. Hij zorgt voor een vlotte “run down” van het te werken (mobiele) station, maakt een volgorde van de aanwezige stations, luistert of de rapporten goed worden uitgewisseld en roept regelmatig voor nieuwe “check-ins”. </a:t>
            </a:r>
            <a:r>
              <a:rPr lang="nl-NL" sz="1600" b="1">
                <a:solidFill>
                  <a:schemeClr val="bg1"/>
                </a:solidFill>
              </a:rPr>
              <a:t>Een ontvangen rapport dient verbaal bevestigd te worden door de ontvanger</a:t>
            </a:r>
            <a:r>
              <a:rPr lang="nl-NL" sz="1600">
                <a:solidFill>
                  <a:schemeClr val="bg1"/>
                </a:solidFill>
              </a:rPr>
              <a:t>, de net controller is hier getuige van en zodoende dient er geen uitwisseling van QSL-kaarten te gebeuren. Het programma is gebaseerd op vertrouwen!</a:t>
            </a:r>
          </a:p>
          <a:p>
            <a:r>
              <a:rPr lang="nl-NL" sz="1600">
                <a:solidFill>
                  <a:schemeClr val="bg1"/>
                </a:solidFill>
              </a:rPr>
              <a:t>Maak zelf een lijst aan van de aanwezige stations op het net zodat je weet wanneer het jouw beurt is en aan wie je de microfoon kan doorgeven </a:t>
            </a:r>
            <a:r>
              <a:rPr lang="nl-NL" sz="1600" i="1">
                <a:solidFill>
                  <a:schemeClr val="tx2">
                    <a:lumMod val="50000"/>
                  </a:schemeClr>
                </a:solidFill>
              </a:rPr>
              <a:t>(het doorgeven van de microfoon naar het volgende station i.p.v. terug naar de net controller versnelt de run down!)</a:t>
            </a:r>
            <a:r>
              <a:rPr lang="nl-NL" sz="1600" i="1">
                <a:solidFill>
                  <a:schemeClr val="bg1"/>
                </a:solidFill>
              </a:rPr>
              <a:t> </a:t>
            </a:r>
          </a:p>
          <a:p>
            <a:pPr marL="0" indent="0" algn="ctr">
              <a:buNone/>
            </a:pPr>
            <a:r>
              <a:rPr lang="nl-NL" sz="1600" b="1">
                <a:solidFill>
                  <a:schemeClr val="bg1"/>
                </a:solidFill>
              </a:rPr>
              <a:t>Hou de lijst ook steeds up </a:t>
            </a:r>
            <a:r>
              <a:rPr lang="nl-NL" sz="1600" b="1" err="1">
                <a:solidFill>
                  <a:schemeClr val="bg1"/>
                </a:solidFill>
              </a:rPr>
              <a:t>to</a:t>
            </a:r>
            <a:r>
              <a:rPr lang="nl-NL" sz="1600" b="1">
                <a:solidFill>
                  <a:schemeClr val="bg1"/>
                </a:solidFill>
              </a:rPr>
              <a:t> date!</a:t>
            </a:r>
          </a:p>
        </p:txBody>
      </p:sp>
      <p:pic>
        <p:nvPicPr>
          <p:cNvPr id="5" name="Afbeelding 4" descr="Afbeelding met symbool, Lettertype, logo, Handelsmerk&#10;&#10;Automatisch gegenereerde beschrijving">
            <a:extLst>
              <a:ext uri="{FF2B5EF4-FFF2-40B4-BE49-F238E27FC236}">
                <a16:creationId xmlns:a16="http://schemas.microsoft.com/office/drawing/2014/main" id="{48996D34-9D9C-DEF8-93E6-62D7886A2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432" y="-1"/>
            <a:ext cx="1281568" cy="1231200"/>
          </a:xfrm>
          <a:prstGeom prst="rect">
            <a:avLst/>
          </a:prstGeom>
        </p:spPr>
      </p:pic>
      <p:pic>
        <p:nvPicPr>
          <p:cNvPr id="8" name="Graphic 7" descr="Verbindingen met effen opvulling">
            <a:extLst>
              <a:ext uri="{FF2B5EF4-FFF2-40B4-BE49-F238E27FC236}">
                <a16:creationId xmlns:a16="http://schemas.microsoft.com/office/drawing/2014/main" id="{1961BC1F-F99B-8C8C-557B-93CCCB23B480}"/>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750" y="1758738"/>
            <a:ext cx="3681083" cy="3681083"/>
          </a:xfrm>
          <a:prstGeom prst="rect">
            <a:avLst/>
          </a:prstGeom>
          <a:effectLst>
            <a:outerShdw blurRad="50800" dist="50800" dir="18900000" algn="bl" rotWithShape="0">
              <a:prstClr val="black">
                <a:alpha val="40000"/>
              </a:prstClr>
            </a:outerShdw>
          </a:effectLst>
        </p:spPr>
      </p:pic>
      <p:sp>
        <p:nvSpPr>
          <p:cNvPr id="4" name="Tekstvak 3">
            <a:extLst>
              <a:ext uri="{FF2B5EF4-FFF2-40B4-BE49-F238E27FC236}">
                <a16:creationId xmlns:a16="http://schemas.microsoft.com/office/drawing/2014/main" id="{1E4FFB93-157F-4D5B-0980-A6A2040057E9}"/>
              </a:ext>
            </a:extLst>
          </p:cNvPr>
          <p:cNvSpPr txBox="1"/>
          <p:nvPr/>
        </p:nvSpPr>
        <p:spPr>
          <a:xfrm>
            <a:off x="11306945" y="6596390"/>
            <a:ext cx="1518249" cy="261610"/>
          </a:xfrm>
          <a:prstGeom prst="rect">
            <a:avLst/>
          </a:prstGeom>
          <a:noFill/>
        </p:spPr>
        <p:txBody>
          <a:bodyPr wrap="square" rtlCol="0">
            <a:spAutoFit/>
          </a:bodyPr>
          <a:lstStyle/>
          <a:p>
            <a:r>
              <a:rPr lang="nl-BE" sz="1100">
                <a:solidFill>
                  <a:schemeClr val="bg1"/>
                </a:solidFill>
              </a:rPr>
              <a:t>© ON3RMB</a:t>
            </a:r>
            <a:endParaRPr lang="nl-NL" sz="1100">
              <a:solidFill>
                <a:schemeClr val="bg1"/>
              </a:solidFill>
            </a:endParaRPr>
          </a:p>
        </p:txBody>
      </p:sp>
    </p:spTree>
    <p:extLst>
      <p:ext uri="{BB962C8B-B14F-4D97-AF65-F5344CB8AC3E}">
        <p14:creationId xmlns:p14="http://schemas.microsoft.com/office/powerpoint/2010/main" val="16754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4546A"/>
      </a:dk2>
      <a:lt2>
        <a:srgbClr val="E7E6E6"/>
      </a:lt2>
      <a:accent1>
        <a:srgbClr val="4472C4"/>
      </a:accent1>
      <a:accent2>
        <a:srgbClr val="0070C0"/>
      </a:accent2>
      <a:accent3>
        <a:srgbClr val="A5A5A5"/>
      </a:accent3>
      <a:accent4>
        <a:srgbClr val="0070C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TM02900720[[fn=Integraal]]</Template>
  <TotalTime>6182</TotalTime>
  <Words>2484</Words>
  <Application>Microsoft Office PowerPoint</Application>
  <PresentationFormat>Breedbeeld</PresentationFormat>
  <Paragraphs>171</Paragraphs>
  <Slides>27</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Aptos</vt:lpstr>
      <vt:lpstr>Arial</vt:lpstr>
      <vt:lpstr>Calibri</vt:lpstr>
      <vt:lpstr>Calibri Light</vt:lpstr>
      <vt:lpstr>Lucida Grande</vt:lpstr>
      <vt:lpstr>Kantoorthema</vt:lpstr>
      <vt:lpstr>               Aan de slag met Worked all Britain! </vt:lpstr>
      <vt:lpstr>Wat is Worked All Britain (WAB)?</vt:lpstr>
      <vt:lpstr>Waarom zou je lid worden van WAB?</vt:lpstr>
      <vt:lpstr>Hoe deel te nemen?</vt:lpstr>
      <vt:lpstr>Hoe verkrijg ik een booknumber?</vt:lpstr>
      <vt:lpstr>PowerPoint-presentatie</vt:lpstr>
      <vt:lpstr>Waar vind ik WAB op de banden?</vt:lpstr>
      <vt:lpstr>“Netiquette”!</vt:lpstr>
      <vt:lpstr>Hoe werkt een net?</vt:lpstr>
      <vt:lpstr>Wat zijn WAB-squares?</vt:lpstr>
      <vt:lpstr>Wat zijn WAB-squares en hoe vind ik ze?</vt:lpstr>
      <vt:lpstr>Opzoeken d.m.v. BNHS.co.uk (link zie pagina 11)</vt:lpstr>
      <vt:lpstr>Handige software op de WAB-site ( Windows          )!</vt:lpstr>
      <vt:lpstr>UK roepnamen (verandering van prefix)!</vt:lpstr>
      <vt:lpstr>WAB en Google Earth!</vt:lpstr>
      <vt:lpstr> Voorbeeld van Google Earth met overlays</vt:lpstr>
      <vt:lpstr>WAB-squares in Noord-Ierland en op de Kanaaleilanden</vt:lpstr>
      <vt:lpstr>Hoe verzamel ik (snel) WAB-squares?</vt:lpstr>
      <vt:lpstr>WAB-awards!</vt:lpstr>
      <vt:lpstr>Welke WAB-awards zijn er?</vt:lpstr>
      <vt:lpstr>Awards voor de startende WAB'er!</vt:lpstr>
      <vt:lpstr>Awards voor de startende WAB’er!</vt:lpstr>
      <vt:lpstr>Emerald Anniversary Award!</vt:lpstr>
      <vt:lpstr>Waar vind ik de award Excel sheets?</vt:lpstr>
      <vt:lpstr>Hoe de WAB Excel sheet invullen?</vt:lpstr>
      <vt:lpstr>Heb je hulp of meer info over WAB nodig?</vt:lpstr>
      <vt:lpstr>Veel plezier met WAB!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Worked All Britain</dc:title>
  <dc:creator>Kristof Boels</dc:creator>
  <cp:lastModifiedBy>Kristof Boels</cp:lastModifiedBy>
  <cp:revision>2</cp:revision>
  <dcterms:created xsi:type="dcterms:W3CDTF">2023-12-05T12:23:18Z</dcterms:created>
  <dcterms:modified xsi:type="dcterms:W3CDTF">2024-01-14T16:17:05Z</dcterms:modified>
  <cp:contentStatus/>
</cp:coreProperties>
</file>